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9" r:id="rId2"/>
    <p:sldId id="257" r:id="rId3"/>
    <p:sldId id="260" r:id="rId4"/>
    <p:sldId id="261" r:id="rId5"/>
    <p:sldId id="264" r:id="rId6"/>
    <p:sldId id="265" r:id="rId7"/>
    <p:sldId id="262" r:id="rId8"/>
    <p:sldId id="263" r:id="rId9"/>
    <p:sldId id="266" r:id="rId10"/>
    <p:sldId id="267" r:id="rId11"/>
    <p:sldId id="268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94660"/>
  </p:normalViewPr>
  <p:slideViewPr>
    <p:cSldViewPr snapToGrid="0">
      <p:cViewPr>
        <p:scale>
          <a:sx n="59" d="100"/>
          <a:sy n="59" d="100"/>
        </p:scale>
        <p:origin x="8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2904C-3ED6-4533-93CA-369F4BABCF54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DDC2B-49DB-4A1F-8196-9C7FC01B1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85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5448E-6BCB-FD87-F73F-654E1A749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43299-36A1-7B10-D6C4-2E895204D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196B0-78A3-CC37-63C9-CB8AF4B5F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A2C6-3C40-4259-9472-6D84BDC293C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7E639-59C3-B0E2-B488-2F31CFB91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0F833-4DB2-D3C5-B604-4370DCCF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2273-377C-4678-B463-731C7EB3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0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2F6F-23FB-C7DD-4085-D38729B6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A6907-0E0B-838B-051D-E58DB70F1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5DBF-56FA-BC75-0DD1-A8F6CB3A6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A2C6-3C40-4259-9472-6D84BDC293C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98B93-106D-9D43-F96D-D37239A8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9C912-D594-D153-CC63-1CE785C5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2273-377C-4678-B463-731C7EB3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56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CB5C66-1343-ADB4-DABE-D056A14FD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D92A34-5263-6865-9D1D-92CEE435C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CD029-EB1A-B24B-2FB7-3899CC775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A2C6-3C40-4259-9472-6D84BDC293C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C0117-F2A2-0663-D41D-FB0941A92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BDAC6-5286-2020-2F43-17A6437A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2273-377C-4678-B463-731C7EB3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67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CC17C-5F02-E023-A8FC-EAB57FDC2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21C1E-6748-72B5-3088-C80B34CD0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2D826-9074-941A-0AAE-9A2C72260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A2C6-3C40-4259-9472-6D84BDC293C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C7C59-D360-7699-CA97-7C35DF60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FD698-71E0-026B-21B7-C8B310F9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2273-377C-4678-B463-731C7EB3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08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3F89-BB47-F74F-4BB0-F0614F893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731DA-7A20-8D46-58D3-20798E19F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AAF9C-7F37-5C52-FE10-4976A35A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A2C6-3C40-4259-9472-6D84BDC293C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19FEF-3E43-0E60-FB5A-6D992912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D9FAE-82EE-C3FF-6BDF-E4ACB8DE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2273-377C-4678-B463-731C7EB3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1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41EE1-6DB2-584B-AB37-A0098424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7891-DD94-830C-DD28-E2EF2CB57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2DEE1-644C-DA0A-5490-121EB4261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275C2-BCA1-BBAF-B020-C361AC4A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A2C6-3C40-4259-9472-6D84BDC293C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6698A-FAF0-75A6-B5BE-2EB9184B7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06FF4-8065-2A37-C5A5-D780C969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2273-377C-4678-B463-731C7EB3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4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01BD1-06AB-9447-ACF1-CBEE15A33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AF26E-E27C-A033-DD8D-260A186FD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A68AB-9CED-A243-7EEC-954992922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E215D-A446-DF24-99A4-37A9BA588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510B3-400A-2FA9-10EA-C1D90F2CF8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93BA47-9EF7-D60B-D0F9-7E8511C1F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A2C6-3C40-4259-9472-6D84BDC293C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E9F1BB-E007-FF84-B948-FFBBB4877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70A59-993F-B117-86C6-96A67B3F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2273-377C-4678-B463-731C7EB3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8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6C63-1394-0DA3-A74B-8C860F16F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BB98CF-EB0C-81CF-8ECF-80E563D80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A2C6-3C40-4259-9472-6D84BDC293C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E765A-A2AF-C2E4-1C99-03A463E34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12E6F-35EB-11E5-8E6D-AA0A6295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2273-377C-4678-B463-731C7EB3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99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F98A5F-A560-03A9-3B6A-41CA19897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A2C6-3C40-4259-9472-6D84BDC293C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31584D-3BCA-C37F-CAC2-3F750A60C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27ED2-D7D0-25D8-569C-9A99EC50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2273-377C-4678-B463-731C7EB3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61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D5213-C083-AA42-CBF3-89C2FCFD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B931-A3ED-4519-1B45-340B83F97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AB135-E2A2-C82C-DAA8-1A986409B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F392B-94C6-1BC0-AF73-F894B9AC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A2C6-3C40-4259-9472-6D84BDC293C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5E4A1-17E5-6E66-954C-CF9EE7E33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7534B-45AB-F875-91FA-0FCD0D892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2273-377C-4678-B463-731C7EB3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15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8CBC-9FAE-FA0F-2DC6-276F2FD8E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9C456-A8DD-37EF-A9E4-476FB464F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5F014-E978-76FB-C732-21C74522F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FDBE46-5EA8-829B-0AD3-9F89CF1B4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A2C6-3C40-4259-9472-6D84BDC293C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A06CD-4924-399E-280E-788F58376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6D0B99-0FD9-A10B-F38C-06721DEF5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2273-377C-4678-B463-731C7EB3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0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46E123-3415-DC1F-5778-55DDE583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09638-86FC-865C-59F6-813EBE728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81196-BBF3-9CC9-8353-6C87EF29C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1A2C6-3C40-4259-9472-6D84BDC293C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1C364-AB19-1084-242A-3938FDD0FF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A0510-15D3-67BD-65FF-7199B4F87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82273-377C-4678-B463-731C7EB3B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3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../../Users/golub/PycharmProjects/pythonProject/Track%20module%20Image%20processing/Track%20Module%20ML/58%20Gabor%20filters.py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../../Users/golub/PycharmProjects/pythonProject/Track%20module%20Image%20processing/Track%20Module%20ML/46%20Spliiting%20training%20and%20testing.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../../Users/golub/PycharmProjects/pythonProject/Track%20module%20Image%20processing/Track%20Module%20ML/57%20Generate%20Features%20in%20ML.p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8" name="Rectangle 1067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70CBD-EFCC-F523-461C-BD23020FB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fr-FR" sz="5100"/>
              <a:t>Track module 1</a:t>
            </a:r>
            <a:br>
              <a:rPr lang="fr-FR" sz="5100"/>
            </a:br>
            <a:r>
              <a:rPr lang="en-US" sz="5100"/>
              <a:t>Basics of Machine Learning in Python</a:t>
            </a:r>
            <a:r>
              <a:rPr lang="fr-FR" sz="5100"/>
              <a:t> </a:t>
            </a:r>
            <a:br>
              <a:rPr lang="fr-FR" sz="5100"/>
            </a:br>
            <a:r>
              <a:rPr lang="fr-FR" sz="5100"/>
              <a:t>Block 4</a:t>
            </a:r>
            <a:endParaRPr lang="en-US" sz="510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0697F47-013C-E3FA-EDE7-C7E1133EB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en-US"/>
              <a:t>Ekaterina Golubeva </a:t>
            </a:r>
          </a:p>
          <a:p>
            <a:pPr algn="l"/>
            <a:r>
              <a:rPr lang="en-US"/>
              <a:t>31.10.2022</a:t>
            </a:r>
          </a:p>
        </p:txBody>
      </p:sp>
      <p:sp>
        <p:nvSpPr>
          <p:cNvPr id="1070" name="Freeform: Shape 1069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7" name="Graphic 1036" descr="Head with Gears">
            <a:extLst>
              <a:ext uri="{FF2B5EF4-FFF2-40B4-BE49-F238E27FC236}">
                <a16:creationId xmlns:a16="http://schemas.microsoft.com/office/drawing/2014/main" id="{DCACE10D-46A7-C253-D6AB-9A9ED0BD6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12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611733F-E5BD-49F1-953E-8029C6596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A0003C-06B7-4E3A-9E9A-2DA8CA829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01F592-3A3D-4FF0-BA89-614120145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631979" y="-1"/>
            <a:ext cx="3559715" cy="2671157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3091DB-88A1-4ACF-A73E-49330870C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DB6EC58-E7B3-402A-BDDF-8393CAEC9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4460539-90E5-48B6-A9DE-DB545D73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933F2FE-C9A5-41DE-A8E6-E8578DE49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0E2B7F7-D03F-D28E-A206-838A82442315}"/>
              </a:ext>
            </a:extLst>
          </p:cNvPr>
          <p:cNvGrpSpPr/>
          <p:nvPr/>
        </p:nvGrpSpPr>
        <p:grpSpPr>
          <a:xfrm>
            <a:off x="2337278" y="2031731"/>
            <a:ext cx="6293828" cy="4174194"/>
            <a:chOff x="2337278" y="2031731"/>
            <a:chExt cx="6293828" cy="4174194"/>
          </a:xfrm>
        </p:grpSpPr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ADE7E27-C5DD-FAE4-32C8-CAD4B186C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7278" y="4160675"/>
              <a:ext cx="3110647" cy="2045250"/>
            </a:xfrm>
            <a:prstGeom prst="rect">
              <a:avLst/>
            </a:prstGeom>
          </p:spPr>
        </p:pic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FB1712D5-4359-4689-5B44-4F202A158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0458" y="4160676"/>
              <a:ext cx="3110647" cy="2037474"/>
            </a:xfrm>
            <a:prstGeom prst="rect">
              <a:avLst/>
            </a:prstGeom>
          </p:spPr>
        </p:pic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34EDA25-328B-307A-0CF0-A0C46F7DA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7278" y="2031731"/>
              <a:ext cx="3110647" cy="2053026"/>
            </a:xfrm>
            <a:prstGeom prst="rect">
              <a:avLst/>
            </a:prstGeom>
          </p:spPr>
        </p:pic>
        <p:pic>
          <p:nvPicPr>
            <p:cNvPr id="11" name="Picture 10" descr="A picture containing nature, rain, day&#10;&#10;Description automatically generated">
              <a:extLst>
                <a:ext uri="{FF2B5EF4-FFF2-40B4-BE49-F238E27FC236}">
                  <a16:creationId xmlns:a16="http://schemas.microsoft.com/office/drawing/2014/main" id="{2C8001F0-47A7-2A2F-476A-C5946AAD4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0459" y="2039507"/>
              <a:ext cx="3110647" cy="2045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716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43A20-1DBD-0397-44EE-1FE60EAA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398" cy="129941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 What are Gabor filters?</a:t>
            </a:r>
            <a:br>
              <a:rPr lang="en-US" sz="3600" dirty="0">
                <a:solidFill>
                  <a:schemeClr val="tx2"/>
                </a:solidFill>
              </a:rPr>
            </a:br>
            <a:endParaRPr lang="en-US" sz="3600" dirty="0">
              <a:solidFill>
                <a:schemeClr val="tx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381784" y="4178643"/>
            <a:ext cx="3061444" cy="2297267"/>
            <a:chOff x="-305" y="-1"/>
            <a:chExt cx="3832880" cy="287613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9EBABC7D-07FD-7077-6819-4C6649DF2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2" r="52006" b="76481"/>
          <a:stretch/>
        </p:blipFill>
        <p:spPr>
          <a:xfrm>
            <a:off x="949638" y="2051824"/>
            <a:ext cx="5244442" cy="61372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906190" y="0"/>
            <a:ext cx="3282247" cy="2837712"/>
            <a:chOff x="-305" y="-4155"/>
            <a:chExt cx="2514948" cy="217433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E57723ED-6C6F-9F84-4D74-3E1975AAB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633"/>
          <a:stretch/>
        </p:blipFill>
        <p:spPr>
          <a:xfrm>
            <a:off x="1060088" y="2778686"/>
            <a:ext cx="10927295" cy="1199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3F4D7D-6597-B622-3BA3-BC69A700ABD0}"/>
              </a:ext>
            </a:extLst>
          </p:cNvPr>
          <p:cNvSpPr txBox="1"/>
          <p:nvPr/>
        </p:nvSpPr>
        <p:spPr>
          <a:xfrm>
            <a:off x="2720500" y="4721493"/>
            <a:ext cx="75556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ndale Sans UI"/>
                <a:cs typeface="Tahoma" panose="020B0604030504040204" pitchFamily="34" charset="0"/>
              </a:rPr>
              <a:t>For image processing and computer vision, Gabor filters are generally used in texture analysis, edge detection, feature extraction, etc.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ndale Sans UI"/>
                <a:cs typeface="Tahoma" panose="020B0604030504040204" pitchFamily="34" charset="0"/>
              </a:rPr>
              <a:t>Gabor filters are special classes of bandpass filters, i.e., they allow a certain ‘band’ of frequencies and reject the others</a:t>
            </a:r>
            <a:r>
              <a:rPr lang="de-DE" sz="1800" kern="1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ndale Sans UI"/>
                <a:cs typeface="Tahoma" panose="020B0604030504040204" pitchFamily="34" charset="0"/>
              </a:rPr>
              <a:t>.</a:t>
            </a:r>
            <a:endParaRPr lang="en-US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814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tter&#10;&#10;Description automatically generated">
            <a:extLst>
              <a:ext uri="{FF2B5EF4-FFF2-40B4-BE49-F238E27FC236}">
                <a16:creationId xmlns:a16="http://schemas.microsoft.com/office/drawing/2014/main" id="{893D48D0-0707-61A4-6A63-144740F26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862" y="695936"/>
            <a:ext cx="3645793" cy="2816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92392A-4E15-AE9E-E255-12D03AA96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249" y="3589914"/>
            <a:ext cx="2843574" cy="2996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B84747-786A-8A2B-2C8C-BAE87A9D8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63" y="3748238"/>
            <a:ext cx="3674598" cy="2816374"/>
          </a:xfrm>
          <a:prstGeom prst="rect">
            <a:avLst/>
          </a:prstGeom>
        </p:spPr>
      </p:pic>
      <p:pic>
        <p:nvPicPr>
          <p:cNvPr id="7" name="Content Placeholder 3" descr="A picture containing light&#10;&#10;Description automatically generated">
            <a:extLst>
              <a:ext uri="{FF2B5EF4-FFF2-40B4-BE49-F238E27FC236}">
                <a16:creationId xmlns:a16="http://schemas.microsoft.com/office/drawing/2014/main" id="{E233DF82-BF4E-0E01-9B07-DB6AF3B8D2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63"/>
          <a:stretch/>
        </p:blipFill>
        <p:spPr>
          <a:xfrm>
            <a:off x="4964249" y="155347"/>
            <a:ext cx="2843574" cy="2956672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">
            <a:hlinkClick r:id="rId6" action="ppaction://hlinkfile"/>
            <a:extLst>
              <a:ext uri="{FF2B5EF4-FFF2-40B4-BE49-F238E27FC236}">
                <a16:creationId xmlns:a16="http://schemas.microsoft.com/office/drawing/2014/main" id="{64C1FDC2-60E1-542B-F33A-FAA552559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98" y="1750268"/>
            <a:ext cx="4032825" cy="29641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8A31B7-E19C-DCF6-86C3-BD6D5F2183C8}"/>
              </a:ext>
            </a:extLst>
          </p:cNvPr>
          <p:cNvSpPr txBox="1"/>
          <p:nvPr/>
        </p:nvSpPr>
        <p:spPr>
          <a:xfrm>
            <a:off x="1099457" y="57944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Gabor filters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1748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40A548-C0D4-4418-940E-EDC2F1D9A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08B267-8CD2-4684-A57B-9F1070769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CD0DDD-93C6-4F4A-42A4-5E96377DC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Conclusion and further exploration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1E5AB36-9328-47E9-95AD-E38AC1C0E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369"/>
            <a:ext cx="6091008" cy="6858000"/>
            <a:chOff x="305" y="-369"/>
            <a:chExt cx="6091008" cy="68580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532450F-A219-4BF5-88FA-A47084237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7007" cy="6858000"/>
            </a:xfrm>
            <a:custGeom>
              <a:avLst/>
              <a:gdLst>
                <a:gd name="connsiteX0" fmla="*/ 1423825 w 6057007"/>
                <a:gd name="connsiteY0" fmla="*/ 0 h 6858000"/>
                <a:gd name="connsiteX1" fmla="*/ 4262456 w 6057007"/>
                <a:gd name="connsiteY1" fmla="*/ 0 h 6858000"/>
                <a:gd name="connsiteX2" fmla="*/ 4371584 w 6057007"/>
                <a:gd name="connsiteY2" fmla="*/ 79625 h 6858000"/>
                <a:gd name="connsiteX3" fmla="*/ 5400299 w 6057007"/>
                <a:gd name="connsiteY3" fmla="*/ 1779691 h 6858000"/>
                <a:gd name="connsiteX4" fmla="*/ 5961759 w 6057007"/>
                <a:gd name="connsiteY4" fmla="*/ 4554903 h 6858000"/>
                <a:gd name="connsiteX5" fmla="*/ 4326541 w 6057007"/>
                <a:gd name="connsiteY5" fmla="*/ 6729688 h 6858000"/>
                <a:gd name="connsiteX6" fmla="*/ 4109121 w 6057007"/>
                <a:gd name="connsiteY6" fmla="*/ 6858000 h 6858000"/>
                <a:gd name="connsiteX7" fmla="*/ 1145358 w 6057007"/>
                <a:gd name="connsiteY7" fmla="*/ 6858000 h 6858000"/>
                <a:gd name="connsiteX8" fmla="*/ 1143587 w 6057007"/>
                <a:gd name="connsiteY8" fmla="*/ 6856705 h 6858000"/>
                <a:gd name="connsiteX9" fmla="*/ 162579 w 6057007"/>
                <a:gd name="connsiteY9" fmla="*/ 6240990 h 6858000"/>
                <a:gd name="connsiteX10" fmla="*/ 0 w 6057007"/>
                <a:gd name="connsiteY10" fmla="*/ 6125553 h 6858000"/>
                <a:gd name="connsiteX11" fmla="*/ 0 w 6057007"/>
                <a:gd name="connsiteY11" fmla="*/ 4670879 h 6858000"/>
                <a:gd name="connsiteX12" fmla="*/ 38388 w 6057007"/>
                <a:gd name="connsiteY12" fmla="*/ 4778792 h 6858000"/>
                <a:gd name="connsiteX13" fmla="*/ 155449 w 6057007"/>
                <a:gd name="connsiteY13" fmla="*/ 5029879 h 6858000"/>
                <a:gd name="connsiteX14" fmla="*/ 411802 w 6057007"/>
                <a:gd name="connsiteY14" fmla="*/ 5399531 h 6858000"/>
                <a:gd name="connsiteX15" fmla="*/ 806388 w 6057007"/>
                <a:gd name="connsiteY15" fmla="*/ 5659633 h 6858000"/>
                <a:gd name="connsiteX16" fmla="*/ 1801512 w 6057007"/>
                <a:gd name="connsiteY16" fmla="*/ 6314010 h 6858000"/>
                <a:gd name="connsiteX17" fmla="*/ 2653483 w 6057007"/>
                <a:gd name="connsiteY17" fmla="*/ 6529898 h 6858000"/>
                <a:gd name="connsiteX18" fmla="*/ 3666486 w 6057007"/>
                <a:gd name="connsiteY18" fmla="*/ 6190615 h 6858000"/>
                <a:gd name="connsiteX19" fmla="*/ 4658657 w 6057007"/>
                <a:gd name="connsiteY19" fmla="*/ 5428179 h 6858000"/>
                <a:gd name="connsiteX20" fmla="*/ 5222967 w 6057007"/>
                <a:gd name="connsiteY20" fmla="*/ 4356944 h 6858000"/>
                <a:gd name="connsiteX21" fmla="*/ 4724795 w 6057007"/>
                <a:gd name="connsiteY21" fmla="*/ 2210416 h 6858000"/>
                <a:gd name="connsiteX22" fmla="*/ 4473185 w 6057007"/>
                <a:gd name="connsiteY22" fmla="*/ 1691554 h 6858000"/>
                <a:gd name="connsiteX23" fmla="*/ 4046677 w 6057007"/>
                <a:gd name="connsiteY23" fmla="*/ 911781 h 6858000"/>
                <a:gd name="connsiteX24" fmla="*/ 3555564 w 6057007"/>
                <a:gd name="connsiteY24" fmla="*/ 585888 h 6858000"/>
                <a:gd name="connsiteX25" fmla="*/ 2405914 w 6057007"/>
                <a:gd name="connsiteY25" fmla="*/ 536282 h 6858000"/>
                <a:gd name="connsiteX26" fmla="*/ 1345719 w 6057007"/>
                <a:gd name="connsiteY26" fmla="*/ 957619 h 6858000"/>
                <a:gd name="connsiteX27" fmla="*/ 73341 w 6057007"/>
                <a:gd name="connsiteY27" fmla="*/ 2571698 h 6858000"/>
                <a:gd name="connsiteX28" fmla="*/ 0 w 6057007"/>
                <a:gd name="connsiteY28" fmla="*/ 2803810 h 6858000"/>
                <a:gd name="connsiteX29" fmla="*/ 0 w 6057007"/>
                <a:gd name="connsiteY29" fmla="*/ 1147591 h 6858000"/>
                <a:gd name="connsiteX30" fmla="*/ 142706 w 6057007"/>
                <a:gd name="connsiteY30" fmla="*/ 968763 h 6858000"/>
                <a:gd name="connsiteX31" fmla="*/ 971831 w 6057007"/>
                <a:gd name="connsiteY31" fmla="*/ 249890 h 6858000"/>
                <a:gd name="connsiteX32" fmla="*/ 1288677 w 6057007"/>
                <a:gd name="connsiteY32" fmla="*/ 6583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57007" h="6858000">
                  <a:moveTo>
                    <a:pt x="1423825" y="0"/>
                  </a:moveTo>
                  <a:lnTo>
                    <a:pt x="4262456" y="0"/>
                  </a:lnTo>
                  <a:lnTo>
                    <a:pt x="4371584" y="79625"/>
                  </a:lnTo>
                  <a:cubicBezTo>
                    <a:pt x="4860533" y="476670"/>
                    <a:pt x="5063885" y="1132812"/>
                    <a:pt x="5400299" y="1779691"/>
                  </a:cubicBezTo>
                  <a:cubicBezTo>
                    <a:pt x="5848849" y="2642194"/>
                    <a:pt x="6244956" y="3497996"/>
                    <a:pt x="5961759" y="4554903"/>
                  </a:cubicBezTo>
                  <a:cubicBezTo>
                    <a:pt x="5691575" y="5563242"/>
                    <a:pt x="5092427" y="6238887"/>
                    <a:pt x="4326541" y="6729688"/>
                  </a:cubicBezTo>
                  <a:lnTo>
                    <a:pt x="4109121" y="6858000"/>
                  </a:lnTo>
                  <a:lnTo>
                    <a:pt x="1145358" y="6858000"/>
                  </a:lnTo>
                  <a:lnTo>
                    <a:pt x="1143587" y="6856705"/>
                  </a:lnTo>
                  <a:cubicBezTo>
                    <a:pt x="699546" y="6541440"/>
                    <a:pt x="399287" y="6392433"/>
                    <a:pt x="162579" y="6240990"/>
                  </a:cubicBezTo>
                  <a:lnTo>
                    <a:pt x="0" y="6125553"/>
                  </a:lnTo>
                  <a:lnTo>
                    <a:pt x="0" y="4670879"/>
                  </a:lnTo>
                  <a:lnTo>
                    <a:pt x="38388" y="4778792"/>
                  </a:lnTo>
                  <a:cubicBezTo>
                    <a:pt x="72793" y="4862402"/>
                    <a:pt x="111802" y="4945953"/>
                    <a:pt x="155449" y="5029879"/>
                  </a:cubicBezTo>
                  <a:cubicBezTo>
                    <a:pt x="273464" y="5256810"/>
                    <a:pt x="351295" y="5344113"/>
                    <a:pt x="411802" y="5399531"/>
                  </a:cubicBezTo>
                  <a:cubicBezTo>
                    <a:pt x="500065" y="5480405"/>
                    <a:pt x="628514" y="5555615"/>
                    <a:pt x="806388" y="5659633"/>
                  </a:cubicBezTo>
                  <a:cubicBezTo>
                    <a:pt x="1044358" y="5798926"/>
                    <a:pt x="1370396" y="5989780"/>
                    <a:pt x="1801512" y="6314010"/>
                  </a:cubicBezTo>
                  <a:cubicBezTo>
                    <a:pt x="2037213" y="6491324"/>
                    <a:pt x="2315885" y="6561958"/>
                    <a:pt x="2653483" y="6529898"/>
                  </a:cubicBezTo>
                  <a:cubicBezTo>
                    <a:pt x="2962383" y="6500529"/>
                    <a:pt x="3312661" y="6383221"/>
                    <a:pt x="3666486" y="6190615"/>
                  </a:cubicBezTo>
                  <a:cubicBezTo>
                    <a:pt x="4083218" y="5963697"/>
                    <a:pt x="4407642" y="5714350"/>
                    <a:pt x="4658657" y="5428179"/>
                  </a:cubicBezTo>
                  <a:cubicBezTo>
                    <a:pt x="4927319" y="5121947"/>
                    <a:pt x="5111907" y="4771422"/>
                    <a:pt x="5222967" y="4356944"/>
                  </a:cubicBezTo>
                  <a:cubicBezTo>
                    <a:pt x="5418167" y="3628447"/>
                    <a:pt x="5139747" y="3007703"/>
                    <a:pt x="4724795" y="2210416"/>
                  </a:cubicBezTo>
                  <a:cubicBezTo>
                    <a:pt x="4631776" y="2031551"/>
                    <a:pt x="4551122" y="1858737"/>
                    <a:pt x="4473185" y="1691554"/>
                  </a:cubicBezTo>
                  <a:cubicBezTo>
                    <a:pt x="4326842" y="1377756"/>
                    <a:pt x="4200559" y="1106810"/>
                    <a:pt x="4046677" y="911781"/>
                  </a:cubicBezTo>
                  <a:cubicBezTo>
                    <a:pt x="3910561" y="739097"/>
                    <a:pt x="3763658" y="641647"/>
                    <a:pt x="3555564" y="585888"/>
                  </a:cubicBezTo>
                  <a:cubicBezTo>
                    <a:pt x="3178534" y="484863"/>
                    <a:pt x="2791842" y="468166"/>
                    <a:pt x="2405914" y="536282"/>
                  </a:cubicBezTo>
                  <a:cubicBezTo>
                    <a:pt x="2032757" y="602054"/>
                    <a:pt x="1676044" y="743871"/>
                    <a:pt x="1345719" y="957619"/>
                  </a:cubicBezTo>
                  <a:cubicBezTo>
                    <a:pt x="762775" y="1334788"/>
                    <a:pt x="318714" y="1900690"/>
                    <a:pt x="73341" y="2571698"/>
                  </a:cubicBezTo>
                  <a:lnTo>
                    <a:pt x="0" y="2803810"/>
                  </a:lnTo>
                  <a:lnTo>
                    <a:pt x="0" y="1147591"/>
                  </a:lnTo>
                  <a:lnTo>
                    <a:pt x="142706" y="968763"/>
                  </a:lnTo>
                  <a:cubicBezTo>
                    <a:pt x="388539" y="688063"/>
                    <a:pt x="668237" y="446316"/>
                    <a:pt x="971831" y="249890"/>
                  </a:cubicBezTo>
                  <a:cubicBezTo>
                    <a:pt x="1074829" y="183240"/>
                    <a:pt x="1180574" y="121805"/>
                    <a:pt x="1288677" y="6583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5AC662-4000-411A-9E33-6A4B6C0FC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91008" cy="6858000"/>
            </a:xfrm>
            <a:custGeom>
              <a:avLst/>
              <a:gdLst>
                <a:gd name="connsiteX0" fmla="*/ 0 w 6091008"/>
                <a:gd name="connsiteY0" fmla="*/ 5476844 h 6858000"/>
                <a:gd name="connsiteX1" fmla="*/ 15220 w 6091008"/>
                <a:gd name="connsiteY1" fmla="*/ 5501668 h 6858000"/>
                <a:gd name="connsiteX2" fmla="*/ 198940 w 6091008"/>
                <a:gd name="connsiteY2" fmla="*/ 5717964 h 6858000"/>
                <a:gd name="connsiteX3" fmla="*/ 251499 w 6091008"/>
                <a:gd name="connsiteY3" fmla="*/ 5763842 h 6858000"/>
                <a:gd name="connsiteX4" fmla="*/ 308460 w 6091008"/>
                <a:gd name="connsiteY4" fmla="*/ 5806337 h 6858000"/>
                <a:gd name="connsiteX5" fmla="*/ 368305 w 6091008"/>
                <a:gd name="connsiteY5" fmla="*/ 5847248 h 6858000"/>
                <a:gd name="connsiteX6" fmla="*/ 430451 w 6091008"/>
                <a:gd name="connsiteY6" fmla="*/ 5887305 h 6858000"/>
                <a:gd name="connsiteX7" fmla="*/ 975811 w 6091008"/>
                <a:gd name="connsiteY7" fmla="*/ 6205653 h 6858000"/>
                <a:gd name="connsiteX8" fmla="*/ 1510250 w 6091008"/>
                <a:gd name="connsiteY8" fmla="*/ 6575390 h 6858000"/>
                <a:gd name="connsiteX9" fmla="*/ 2002437 w 6091008"/>
                <a:gd name="connsiteY9" fmla="*/ 6825029 h 6858000"/>
                <a:gd name="connsiteX10" fmla="*/ 2137670 w 6091008"/>
                <a:gd name="connsiteY10" fmla="*/ 6856874 h 6858000"/>
                <a:gd name="connsiteX11" fmla="*/ 2145778 w 6091008"/>
                <a:gd name="connsiteY11" fmla="*/ 6858000 h 6858000"/>
                <a:gd name="connsiteX12" fmla="*/ 1098858 w 6091008"/>
                <a:gd name="connsiteY12" fmla="*/ 6858000 h 6858000"/>
                <a:gd name="connsiteX13" fmla="*/ 1004166 w 6091008"/>
                <a:gd name="connsiteY13" fmla="*/ 6786858 h 6858000"/>
                <a:gd name="connsiteX14" fmla="*/ 751974 w 6091008"/>
                <a:gd name="connsiteY14" fmla="*/ 6608169 h 6858000"/>
                <a:gd name="connsiteX15" fmla="*/ 623305 w 6091008"/>
                <a:gd name="connsiteY15" fmla="*/ 6522172 h 6858000"/>
                <a:gd name="connsiteX16" fmla="*/ 492346 w 6091008"/>
                <a:gd name="connsiteY16" fmla="*/ 6437477 h 6858000"/>
                <a:gd name="connsiteX17" fmla="*/ 358536 w 6091008"/>
                <a:gd name="connsiteY17" fmla="*/ 6352312 h 6858000"/>
                <a:gd name="connsiteX18" fmla="*/ 290710 w 6091008"/>
                <a:gd name="connsiteY18" fmla="*/ 6308820 h 6858000"/>
                <a:gd name="connsiteX19" fmla="*/ 221792 w 6091008"/>
                <a:gd name="connsiteY19" fmla="*/ 6263122 h 6858000"/>
                <a:gd name="connsiteX20" fmla="*/ 152460 w 6091008"/>
                <a:gd name="connsiteY20" fmla="*/ 6215106 h 6858000"/>
                <a:gd name="connsiteX21" fmla="*/ 83055 w 6091008"/>
                <a:gd name="connsiteY21" fmla="*/ 6163978 h 6858000"/>
                <a:gd name="connsiteX22" fmla="*/ 14161 w 6091008"/>
                <a:gd name="connsiteY22" fmla="*/ 6109014 h 6858000"/>
                <a:gd name="connsiteX23" fmla="*/ 0 w 6091008"/>
                <a:gd name="connsiteY23" fmla="*/ 6096195 h 6858000"/>
                <a:gd name="connsiteX24" fmla="*/ 3707444 w 6091008"/>
                <a:gd name="connsiteY24" fmla="*/ 0 h 6858000"/>
                <a:gd name="connsiteX25" fmla="*/ 4265528 w 6091008"/>
                <a:gd name="connsiteY25" fmla="*/ 0 h 6858000"/>
                <a:gd name="connsiteX26" fmla="*/ 4291472 w 6091008"/>
                <a:gd name="connsiteY26" fmla="*/ 15596 h 6858000"/>
                <a:gd name="connsiteX27" fmla="*/ 4431124 w 6091008"/>
                <a:gd name="connsiteY27" fmla="*/ 119052 h 6858000"/>
                <a:gd name="connsiteX28" fmla="*/ 4899570 w 6091008"/>
                <a:gd name="connsiteY28" fmla="*/ 643769 h 6858000"/>
                <a:gd name="connsiteX29" fmla="*/ 5247925 w 6091008"/>
                <a:gd name="connsiteY29" fmla="*/ 1232134 h 6858000"/>
                <a:gd name="connsiteX30" fmla="*/ 5401234 w 6091008"/>
                <a:gd name="connsiteY30" fmla="*/ 1518442 h 6858000"/>
                <a:gd name="connsiteX31" fmla="*/ 5480921 w 6091008"/>
                <a:gd name="connsiteY31" fmla="*/ 1662114 h 6858000"/>
                <a:gd name="connsiteX32" fmla="*/ 5561804 w 6091008"/>
                <a:gd name="connsiteY32" fmla="*/ 1812436 h 6858000"/>
                <a:gd name="connsiteX33" fmla="*/ 5855037 w 6091008"/>
                <a:gd name="connsiteY33" fmla="*/ 2457716 h 6858000"/>
                <a:gd name="connsiteX34" fmla="*/ 6052254 w 6091008"/>
                <a:gd name="connsiteY34" fmla="*/ 3193699 h 6858000"/>
                <a:gd name="connsiteX35" fmla="*/ 6073151 w 6091008"/>
                <a:gd name="connsiteY35" fmla="*/ 4004612 h 6858000"/>
                <a:gd name="connsiteX36" fmla="*/ 6067309 w 6091008"/>
                <a:gd name="connsiteY36" fmla="*/ 4055890 h 6858000"/>
                <a:gd name="connsiteX37" fmla="*/ 6059979 w 6091008"/>
                <a:gd name="connsiteY37" fmla="*/ 4106917 h 6858000"/>
                <a:gd name="connsiteX38" fmla="*/ 6052371 w 6091008"/>
                <a:gd name="connsiteY38" fmla="*/ 4158016 h 6858000"/>
                <a:gd name="connsiteX39" fmla="*/ 6043434 w 6091008"/>
                <a:gd name="connsiteY39" fmla="*/ 4208759 h 6858000"/>
                <a:gd name="connsiteX40" fmla="*/ 6023229 w 6091008"/>
                <a:gd name="connsiteY40" fmla="*/ 4309769 h 6858000"/>
                <a:gd name="connsiteX41" fmla="*/ 5999922 w 6091008"/>
                <a:gd name="connsiteY41" fmla="*/ 4409799 h 6858000"/>
                <a:gd name="connsiteX42" fmla="*/ 5987157 w 6091008"/>
                <a:gd name="connsiteY42" fmla="*/ 4459369 h 6858000"/>
                <a:gd name="connsiteX43" fmla="*/ 5973731 w 6091008"/>
                <a:gd name="connsiteY43" fmla="*/ 4508027 h 6858000"/>
                <a:gd name="connsiteX44" fmla="*/ 5944653 w 6091008"/>
                <a:gd name="connsiteY44" fmla="*/ 4602538 h 6858000"/>
                <a:gd name="connsiteX45" fmla="*/ 5915334 w 6091008"/>
                <a:gd name="connsiteY45" fmla="*/ 4696982 h 6858000"/>
                <a:gd name="connsiteX46" fmla="*/ 5881786 w 6091008"/>
                <a:gd name="connsiteY46" fmla="*/ 4790295 h 6858000"/>
                <a:gd name="connsiteX47" fmla="*/ 5539609 w 6091008"/>
                <a:gd name="connsiteY47" fmla="*/ 5504511 h 6858000"/>
                <a:gd name="connsiteX48" fmla="*/ 5432400 w 6091008"/>
                <a:gd name="connsiteY48" fmla="*/ 5669348 h 6858000"/>
                <a:gd name="connsiteX49" fmla="*/ 5404330 w 6091008"/>
                <a:gd name="connsiteY49" fmla="*/ 5709372 h 6858000"/>
                <a:gd name="connsiteX50" fmla="*/ 5375525 w 6091008"/>
                <a:gd name="connsiteY50" fmla="*/ 5748757 h 6858000"/>
                <a:gd name="connsiteX51" fmla="*/ 5317831 w 6091008"/>
                <a:gd name="connsiteY51" fmla="*/ 5827355 h 6858000"/>
                <a:gd name="connsiteX52" fmla="*/ 5288208 w 6091008"/>
                <a:gd name="connsiteY52" fmla="*/ 5865932 h 6858000"/>
                <a:gd name="connsiteX53" fmla="*/ 5273251 w 6091008"/>
                <a:gd name="connsiteY53" fmla="*/ 5885035 h 6858000"/>
                <a:gd name="connsiteX54" fmla="*/ 5256656 w 6091008"/>
                <a:gd name="connsiteY54" fmla="*/ 5902520 h 6858000"/>
                <a:gd name="connsiteX55" fmla="*/ 5189858 w 6091008"/>
                <a:gd name="connsiteY55" fmla="*/ 5971616 h 6858000"/>
                <a:gd name="connsiteX56" fmla="*/ 5156287 w 6091008"/>
                <a:gd name="connsiteY56" fmla="*/ 6005600 h 6858000"/>
                <a:gd name="connsiteX57" fmla="*/ 5121598 w 6091008"/>
                <a:gd name="connsiteY57" fmla="*/ 6037962 h 6858000"/>
                <a:gd name="connsiteX58" fmla="*/ 5051798 w 6091008"/>
                <a:gd name="connsiteY58" fmla="*/ 6101838 h 6858000"/>
                <a:gd name="connsiteX59" fmla="*/ 4463594 w 6091008"/>
                <a:gd name="connsiteY59" fmla="*/ 6532280 h 6858000"/>
                <a:gd name="connsiteX60" fmla="*/ 4388637 w 6091008"/>
                <a:gd name="connsiteY60" fmla="*/ 6579169 h 6858000"/>
                <a:gd name="connsiteX61" fmla="*/ 4312856 w 6091008"/>
                <a:gd name="connsiteY61" fmla="*/ 6623337 h 6858000"/>
                <a:gd name="connsiteX62" fmla="*/ 4237558 w 6091008"/>
                <a:gd name="connsiteY62" fmla="*/ 6667632 h 6858000"/>
                <a:gd name="connsiteX63" fmla="*/ 4161774 w 6091008"/>
                <a:gd name="connsiteY63" fmla="*/ 6709883 h 6858000"/>
                <a:gd name="connsiteX64" fmla="*/ 4010448 w 6091008"/>
                <a:gd name="connsiteY64" fmla="*/ 6792981 h 6858000"/>
                <a:gd name="connsiteX65" fmla="*/ 3935163 w 6091008"/>
                <a:gd name="connsiteY65" fmla="*/ 6834338 h 6858000"/>
                <a:gd name="connsiteX66" fmla="*/ 3892887 w 6091008"/>
                <a:gd name="connsiteY66" fmla="*/ 6858000 h 6858000"/>
                <a:gd name="connsiteX67" fmla="*/ 2743942 w 6091008"/>
                <a:gd name="connsiteY67" fmla="*/ 6858000 h 6858000"/>
                <a:gd name="connsiteX68" fmla="*/ 2852577 w 6091008"/>
                <a:gd name="connsiteY68" fmla="*/ 6838910 h 6858000"/>
                <a:gd name="connsiteX69" fmla="*/ 3143255 w 6091008"/>
                <a:gd name="connsiteY69" fmla="*/ 6759775 h 6858000"/>
                <a:gd name="connsiteX70" fmla="*/ 3430899 w 6091008"/>
                <a:gd name="connsiteY70" fmla="*/ 6650056 h 6858000"/>
                <a:gd name="connsiteX71" fmla="*/ 3713289 w 6091008"/>
                <a:gd name="connsiteY71" fmla="*/ 6514054 h 6858000"/>
                <a:gd name="connsiteX72" fmla="*/ 3981228 w 6091008"/>
                <a:gd name="connsiteY72" fmla="*/ 6334878 h 6858000"/>
                <a:gd name="connsiteX73" fmla="*/ 4107885 w 6091008"/>
                <a:gd name="connsiteY73" fmla="*/ 6233689 h 6858000"/>
                <a:gd name="connsiteX74" fmla="*/ 4169795 w 6091008"/>
                <a:gd name="connsiteY74" fmla="*/ 6181389 h 6858000"/>
                <a:gd name="connsiteX75" fmla="*/ 4229189 w 6091008"/>
                <a:gd name="connsiteY75" fmla="*/ 6125914 h 6858000"/>
                <a:gd name="connsiteX76" fmla="*/ 4652064 w 6091008"/>
                <a:gd name="connsiteY76" fmla="*/ 5641457 h 6858000"/>
                <a:gd name="connsiteX77" fmla="*/ 4697555 w 6091008"/>
                <a:gd name="connsiteY77" fmla="*/ 5576516 h 6858000"/>
                <a:gd name="connsiteX78" fmla="*/ 4720492 w 6091008"/>
                <a:gd name="connsiteY78" fmla="*/ 5544537 h 6858000"/>
                <a:gd name="connsiteX79" fmla="*/ 4741922 w 6091008"/>
                <a:gd name="connsiteY79" fmla="*/ 5511420 h 6858000"/>
                <a:gd name="connsiteX80" fmla="*/ 4784179 w 6091008"/>
                <a:gd name="connsiteY80" fmla="*/ 5445022 h 6858000"/>
                <a:gd name="connsiteX81" fmla="*/ 4794796 w 6091008"/>
                <a:gd name="connsiteY81" fmla="*/ 5428584 h 6858000"/>
                <a:gd name="connsiteX82" fmla="*/ 4807173 w 6091008"/>
                <a:gd name="connsiteY82" fmla="*/ 5413795 h 6858000"/>
                <a:gd name="connsiteX83" fmla="*/ 4830010 w 6091008"/>
                <a:gd name="connsiteY83" fmla="*/ 5382674 h 6858000"/>
                <a:gd name="connsiteX84" fmla="*/ 4874298 w 6091008"/>
                <a:gd name="connsiteY84" fmla="*/ 5319323 h 6858000"/>
                <a:gd name="connsiteX85" fmla="*/ 4896484 w 6091008"/>
                <a:gd name="connsiteY85" fmla="*/ 5287734 h 6858000"/>
                <a:gd name="connsiteX86" fmla="*/ 4918019 w 6091008"/>
                <a:gd name="connsiteY86" fmla="*/ 5255673 h 6858000"/>
                <a:gd name="connsiteX87" fmla="*/ 4999238 w 6091008"/>
                <a:gd name="connsiteY87" fmla="*/ 5124058 h 6858000"/>
                <a:gd name="connsiteX88" fmla="*/ 5251271 w 6091008"/>
                <a:gd name="connsiteY88" fmla="*/ 4554965 h 6858000"/>
                <a:gd name="connsiteX89" fmla="*/ 5276136 w 6091008"/>
                <a:gd name="connsiteY89" fmla="*/ 4480521 h 6858000"/>
                <a:gd name="connsiteX90" fmla="*/ 5297442 w 6091008"/>
                <a:gd name="connsiteY90" fmla="*/ 4404389 h 6858000"/>
                <a:gd name="connsiteX91" fmla="*/ 5318953 w 6091008"/>
                <a:gd name="connsiteY91" fmla="*/ 4328458 h 6858000"/>
                <a:gd name="connsiteX92" fmla="*/ 5328684 w 6091008"/>
                <a:gd name="connsiteY92" fmla="*/ 4291175 h 6858000"/>
                <a:gd name="connsiteX93" fmla="*/ 5337470 w 6091008"/>
                <a:gd name="connsiteY93" fmla="*/ 4254522 h 6858000"/>
                <a:gd name="connsiteX94" fmla="*/ 5353277 w 6091008"/>
                <a:gd name="connsiteY94" fmla="*/ 4181038 h 6858000"/>
                <a:gd name="connsiteX95" fmla="*/ 5366762 w 6091008"/>
                <a:gd name="connsiteY95" fmla="*/ 4107520 h 6858000"/>
                <a:gd name="connsiteX96" fmla="*/ 5373105 w 6091008"/>
                <a:gd name="connsiteY96" fmla="*/ 4070802 h 6858000"/>
                <a:gd name="connsiteX97" fmla="*/ 5378288 w 6091008"/>
                <a:gd name="connsiteY97" fmla="*/ 4034066 h 6858000"/>
                <a:gd name="connsiteX98" fmla="*/ 5383471 w 6091008"/>
                <a:gd name="connsiteY98" fmla="*/ 3997331 h 6858000"/>
                <a:gd name="connsiteX99" fmla="*/ 5387373 w 6091008"/>
                <a:gd name="connsiteY99" fmla="*/ 3960547 h 6858000"/>
                <a:gd name="connsiteX100" fmla="*/ 5375699 w 6091008"/>
                <a:gd name="connsiteY100" fmla="*/ 3369810 h 6858000"/>
                <a:gd name="connsiteX101" fmla="*/ 5225695 w 6091008"/>
                <a:gd name="connsiteY101" fmla="*/ 2777923 h 6858000"/>
                <a:gd name="connsiteX102" fmla="*/ 4989893 w 6091008"/>
                <a:gd name="connsiteY102" fmla="*/ 2181595 h 6858000"/>
                <a:gd name="connsiteX103" fmla="*/ 4856777 w 6091008"/>
                <a:gd name="connsiteY103" fmla="*/ 1872581 h 6858000"/>
                <a:gd name="connsiteX104" fmla="*/ 4729367 w 6091008"/>
                <a:gd name="connsiteY104" fmla="*/ 1547581 h 6858000"/>
                <a:gd name="connsiteX105" fmla="*/ 4510575 w 6091008"/>
                <a:gd name="connsiteY105" fmla="*/ 917244 h 6858000"/>
                <a:gd name="connsiteX106" fmla="*/ 4387446 w 6091008"/>
                <a:gd name="connsiteY106" fmla="*/ 626512 h 6858000"/>
                <a:gd name="connsiteX107" fmla="*/ 4227716 w 6091008"/>
                <a:gd name="connsiteY107" fmla="*/ 368510 h 6858000"/>
                <a:gd name="connsiteX108" fmla="*/ 4017774 w 6091008"/>
                <a:gd name="connsiteY108" fmla="*/ 161674 h 6858000"/>
                <a:gd name="connsiteX109" fmla="*/ 3761542 w 6091008"/>
                <a:gd name="connsiteY109" fmla="*/ 19860 h 6858000"/>
                <a:gd name="connsiteX110" fmla="*/ 3727185 w 6091008"/>
                <a:gd name="connsiteY110" fmla="*/ 6533 h 6858000"/>
                <a:gd name="connsiteX111" fmla="*/ 1325680 w 6091008"/>
                <a:gd name="connsiteY111" fmla="*/ 0 h 6858000"/>
                <a:gd name="connsiteX112" fmla="*/ 2347354 w 6091008"/>
                <a:gd name="connsiteY112" fmla="*/ 0 h 6858000"/>
                <a:gd name="connsiteX113" fmla="*/ 2262734 w 6091008"/>
                <a:gd name="connsiteY113" fmla="*/ 20581 h 6858000"/>
                <a:gd name="connsiteX114" fmla="*/ 1969830 w 6091008"/>
                <a:gd name="connsiteY114" fmla="*/ 118108 h 6858000"/>
                <a:gd name="connsiteX115" fmla="*/ 1897367 w 6091008"/>
                <a:gd name="connsiteY115" fmla="*/ 145059 h 6858000"/>
                <a:gd name="connsiteX116" fmla="*/ 1825860 w 6091008"/>
                <a:gd name="connsiteY116" fmla="*/ 175210 h 6858000"/>
                <a:gd name="connsiteX117" fmla="*/ 1754258 w 6091008"/>
                <a:gd name="connsiteY117" fmla="*/ 204746 h 6858000"/>
                <a:gd name="connsiteX118" fmla="*/ 1683442 w 6091008"/>
                <a:gd name="connsiteY118" fmla="*/ 237143 h 6858000"/>
                <a:gd name="connsiteX119" fmla="*/ 1612330 w 6091008"/>
                <a:gd name="connsiteY119" fmla="*/ 268724 h 6858000"/>
                <a:gd name="connsiteX120" fmla="*/ 1542244 w 6091008"/>
                <a:gd name="connsiteY120" fmla="*/ 303229 h 6858000"/>
                <a:gd name="connsiteX121" fmla="*/ 1471990 w 6091008"/>
                <a:gd name="connsiteY121" fmla="*/ 337395 h 6858000"/>
                <a:gd name="connsiteX122" fmla="*/ 1402813 w 6091008"/>
                <a:gd name="connsiteY122" fmla="*/ 374794 h 6858000"/>
                <a:gd name="connsiteX123" fmla="*/ 1333886 w 6091008"/>
                <a:gd name="connsiteY123" fmla="*/ 412702 h 6858000"/>
                <a:gd name="connsiteX124" fmla="*/ 1266278 w 6091008"/>
                <a:gd name="connsiteY124" fmla="*/ 453907 h 6858000"/>
                <a:gd name="connsiteX125" fmla="*/ 1199136 w 6091008"/>
                <a:gd name="connsiteY125" fmla="*/ 496266 h 6858000"/>
                <a:gd name="connsiteX126" fmla="*/ 1182302 w 6091008"/>
                <a:gd name="connsiteY126" fmla="*/ 506917 h 6858000"/>
                <a:gd name="connsiteX127" fmla="*/ 1166009 w 6091008"/>
                <a:gd name="connsiteY127" fmla="*/ 518449 h 6858000"/>
                <a:gd name="connsiteX128" fmla="*/ 1133302 w 6091008"/>
                <a:gd name="connsiteY128" fmla="*/ 541479 h 6858000"/>
                <a:gd name="connsiteX129" fmla="*/ 1067923 w 6091008"/>
                <a:gd name="connsiteY129" fmla="*/ 587403 h 6858000"/>
                <a:gd name="connsiteX130" fmla="*/ 1051509 w 6091008"/>
                <a:gd name="connsiteY130" fmla="*/ 598902 h 6858000"/>
                <a:gd name="connsiteX131" fmla="*/ 1035673 w 6091008"/>
                <a:gd name="connsiteY131" fmla="*/ 611145 h 6858000"/>
                <a:gd name="connsiteX132" fmla="*/ 1003878 w 6091008"/>
                <a:gd name="connsiteY132" fmla="*/ 635598 h 6858000"/>
                <a:gd name="connsiteX133" fmla="*/ 877673 w 6091008"/>
                <a:gd name="connsiteY133" fmla="*/ 735582 h 6858000"/>
                <a:gd name="connsiteX134" fmla="*/ 417533 w 6091008"/>
                <a:gd name="connsiteY134" fmla="*/ 1198720 h 6858000"/>
                <a:gd name="connsiteX135" fmla="*/ 54935 w 6091008"/>
                <a:gd name="connsiteY135" fmla="*/ 1756293 h 6858000"/>
                <a:gd name="connsiteX136" fmla="*/ 17844 w 6091008"/>
                <a:gd name="connsiteY136" fmla="*/ 1831433 h 6858000"/>
                <a:gd name="connsiteX137" fmla="*/ 0 w 6091008"/>
                <a:gd name="connsiteY137" fmla="*/ 1869131 h 6858000"/>
                <a:gd name="connsiteX138" fmla="*/ 0 w 6091008"/>
                <a:gd name="connsiteY138" fmla="*/ 1198550 h 6858000"/>
                <a:gd name="connsiteX139" fmla="*/ 185957 w 6091008"/>
                <a:gd name="connsiteY139" fmla="*/ 961506 h 6858000"/>
                <a:gd name="connsiteX140" fmla="*/ 689746 w 6091008"/>
                <a:gd name="connsiteY140" fmla="*/ 447064 h 6858000"/>
                <a:gd name="connsiteX141" fmla="*/ 827126 w 6091008"/>
                <a:gd name="connsiteY141" fmla="*/ 333881 h 6858000"/>
                <a:gd name="connsiteX142" fmla="*/ 968997 w 6091008"/>
                <a:gd name="connsiteY142" fmla="*/ 228085 h 6858000"/>
                <a:gd name="connsiteX143" fmla="*/ 1004883 w 6091008"/>
                <a:gd name="connsiteY143" fmla="*/ 202373 h 6858000"/>
                <a:gd name="connsiteX144" fmla="*/ 1022826 w 6091008"/>
                <a:gd name="connsiteY144" fmla="*/ 189517 h 6858000"/>
                <a:gd name="connsiteX145" fmla="*/ 1041187 w 6091008"/>
                <a:gd name="connsiteY145" fmla="*/ 177509 h 6858000"/>
                <a:gd name="connsiteX146" fmla="*/ 1114760 w 6091008"/>
                <a:gd name="connsiteY146" fmla="*/ 129512 h 6858000"/>
                <a:gd name="connsiteX147" fmla="*/ 1188498 w 6091008"/>
                <a:gd name="connsiteY147" fmla="*/ 81854 h 6858000"/>
                <a:gd name="connsiteX148" fmla="*/ 1263461 w 6091008"/>
                <a:gd name="connsiteY148" fmla="*/ 3688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091008" h="6858000">
                  <a:moveTo>
                    <a:pt x="0" y="5476844"/>
                  </a:moveTo>
                  <a:lnTo>
                    <a:pt x="15220" y="5501668"/>
                  </a:lnTo>
                  <a:cubicBezTo>
                    <a:pt x="69097" y="5585141"/>
                    <a:pt x="130925" y="5654403"/>
                    <a:pt x="198940" y="5717964"/>
                  </a:cubicBezTo>
                  <a:lnTo>
                    <a:pt x="251499" y="5763842"/>
                  </a:lnTo>
                  <a:lnTo>
                    <a:pt x="308460" y="5806337"/>
                  </a:lnTo>
                  <a:cubicBezTo>
                    <a:pt x="326685" y="5820934"/>
                    <a:pt x="348384" y="5833667"/>
                    <a:pt x="368305" y="5847248"/>
                  </a:cubicBezTo>
                  <a:cubicBezTo>
                    <a:pt x="388782" y="5860683"/>
                    <a:pt x="408424" y="5874336"/>
                    <a:pt x="430451" y="5887305"/>
                  </a:cubicBezTo>
                  <a:cubicBezTo>
                    <a:pt x="601703" y="5991186"/>
                    <a:pt x="792871" y="6091279"/>
                    <a:pt x="975811" y="6205653"/>
                  </a:cubicBezTo>
                  <a:cubicBezTo>
                    <a:pt x="1159565" y="6318920"/>
                    <a:pt x="1337666" y="6443625"/>
                    <a:pt x="1510250" y="6575390"/>
                  </a:cubicBezTo>
                  <a:cubicBezTo>
                    <a:pt x="1658997" y="6690317"/>
                    <a:pt x="1824862" y="6774210"/>
                    <a:pt x="2002437" y="6825029"/>
                  </a:cubicBezTo>
                  <a:cubicBezTo>
                    <a:pt x="2046812" y="6837803"/>
                    <a:pt x="2091936" y="6848385"/>
                    <a:pt x="2137670" y="6856874"/>
                  </a:cubicBezTo>
                  <a:lnTo>
                    <a:pt x="2145778" y="6858000"/>
                  </a:lnTo>
                  <a:lnTo>
                    <a:pt x="1098858" y="6858000"/>
                  </a:lnTo>
                  <a:lnTo>
                    <a:pt x="1004166" y="6786858"/>
                  </a:lnTo>
                  <a:cubicBezTo>
                    <a:pt x="920997" y="6725805"/>
                    <a:pt x="837118" y="6666016"/>
                    <a:pt x="751974" y="6608169"/>
                  </a:cubicBezTo>
                  <a:lnTo>
                    <a:pt x="623305" y="6522172"/>
                  </a:lnTo>
                  <a:lnTo>
                    <a:pt x="492346" y="6437477"/>
                  </a:lnTo>
                  <a:lnTo>
                    <a:pt x="358536" y="6352312"/>
                  </a:lnTo>
                  <a:lnTo>
                    <a:pt x="290710" y="6308820"/>
                  </a:lnTo>
                  <a:lnTo>
                    <a:pt x="221792" y="6263122"/>
                  </a:lnTo>
                  <a:cubicBezTo>
                    <a:pt x="198889" y="6248595"/>
                    <a:pt x="175526" y="6231442"/>
                    <a:pt x="152460" y="6215106"/>
                  </a:cubicBezTo>
                  <a:cubicBezTo>
                    <a:pt x="129301" y="6198154"/>
                    <a:pt x="105988" y="6183223"/>
                    <a:pt x="83055" y="6163978"/>
                  </a:cubicBezTo>
                  <a:lnTo>
                    <a:pt x="14161" y="6109014"/>
                  </a:lnTo>
                  <a:lnTo>
                    <a:pt x="0" y="6096195"/>
                  </a:lnTo>
                  <a:close/>
                  <a:moveTo>
                    <a:pt x="3707444" y="0"/>
                  </a:moveTo>
                  <a:lnTo>
                    <a:pt x="4265528" y="0"/>
                  </a:lnTo>
                  <a:lnTo>
                    <a:pt x="4291472" y="15596"/>
                  </a:lnTo>
                  <a:cubicBezTo>
                    <a:pt x="4339292" y="47637"/>
                    <a:pt x="4385917" y="82210"/>
                    <a:pt x="4431124" y="119052"/>
                  </a:cubicBezTo>
                  <a:cubicBezTo>
                    <a:pt x="4612085" y="266897"/>
                    <a:pt x="4766658" y="451392"/>
                    <a:pt x="4899570" y="643769"/>
                  </a:cubicBezTo>
                  <a:cubicBezTo>
                    <a:pt x="5032421" y="836866"/>
                    <a:pt x="5144168" y="1037706"/>
                    <a:pt x="5247925" y="1232134"/>
                  </a:cubicBezTo>
                  <a:cubicBezTo>
                    <a:pt x="5299886" y="1329516"/>
                    <a:pt x="5349860" y="1425631"/>
                    <a:pt x="5401234" y="1518442"/>
                  </a:cubicBezTo>
                  <a:lnTo>
                    <a:pt x="5480921" y="1662114"/>
                  </a:lnTo>
                  <a:cubicBezTo>
                    <a:pt x="5508162" y="1711659"/>
                    <a:pt x="5535098" y="1761858"/>
                    <a:pt x="5561804" y="1812436"/>
                  </a:cubicBezTo>
                  <a:cubicBezTo>
                    <a:pt x="5668394" y="2015131"/>
                    <a:pt x="5769309" y="2228374"/>
                    <a:pt x="5855037" y="2457716"/>
                  </a:cubicBezTo>
                  <a:cubicBezTo>
                    <a:pt x="5940757" y="2686612"/>
                    <a:pt x="6011031" y="2932566"/>
                    <a:pt x="6052254" y="3193699"/>
                  </a:cubicBezTo>
                  <a:cubicBezTo>
                    <a:pt x="6093625" y="3454283"/>
                    <a:pt x="6103924" y="3730828"/>
                    <a:pt x="6073151" y="4004612"/>
                  </a:cubicBezTo>
                  <a:lnTo>
                    <a:pt x="6067309" y="4055890"/>
                  </a:lnTo>
                  <a:cubicBezTo>
                    <a:pt x="6065066" y="4072953"/>
                    <a:pt x="6062462" y="4089919"/>
                    <a:pt x="6059979" y="4106917"/>
                  </a:cubicBezTo>
                  <a:lnTo>
                    <a:pt x="6052371" y="4158016"/>
                  </a:lnTo>
                  <a:cubicBezTo>
                    <a:pt x="6049766" y="4174982"/>
                    <a:pt x="6046401" y="4191890"/>
                    <a:pt x="6043434" y="4208759"/>
                  </a:cubicBezTo>
                  <a:cubicBezTo>
                    <a:pt x="6037102" y="4242536"/>
                    <a:pt x="6031011" y="4276380"/>
                    <a:pt x="6023229" y="4309769"/>
                  </a:cubicBezTo>
                  <a:cubicBezTo>
                    <a:pt x="6015690" y="4343223"/>
                    <a:pt x="6008874" y="4376870"/>
                    <a:pt x="5999922" y="4409799"/>
                  </a:cubicBezTo>
                  <a:lnTo>
                    <a:pt x="5987157" y="4459369"/>
                  </a:lnTo>
                  <a:cubicBezTo>
                    <a:pt x="5982945" y="4476053"/>
                    <a:pt x="5978687" y="4492427"/>
                    <a:pt x="5973731" y="4508027"/>
                  </a:cubicBezTo>
                  <a:lnTo>
                    <a:pt x="5944653" y="4602538"/>
                  </a:lnTo>
                  <a:lnTo>
                    <a:pt x="5915334" y="4696982"/>
                  </a:lnTo>
                  <a:cubicBezTo>
                    <a:pt x="5905346" y="4728457"/>
                    <a:pt x="5892944" y="4759283"/>
                    <a:pt x="5881786" y="4790295"/>
                  </a:cubicBezTo>
                  <a:cubicBezTo>
                    <a:pt x="5791737" y="5038923"/>
                    <a:pt x="5677271" y="5280123"/>
                    <a:pt x="5539609" y="5504511"/>
                  </a:cubicBezTo>
                  <a:lnTo>
                    <a:pt x="5432400" y="5669348"/>
                  </a:lnTo>
                  <a:cubicBezTo>
                    <a:pt x="5423763" y="5683225"/>
                    <a:pt x="5413823" y="5696165"/>
                    <a:pt x="5404330" y="5709372"/>
                  </a:cubicBezTo>
                  <a:lnTo>
                    <a:pt x="5375525" y="5748757"/>
                  </a:lnTo>
                  <a:lnTo>
                    <a:pt x="5317831" y="5827355"/>
                  </a:lnTo>
                  <a:cubicBezTo>
                    <a:pt x="5308217" y="5840529"/>
                    <a:pt x="5298639" y="5853567"/>
                    <a:pt x="5288208" y="5865932"/>
                  </a:cubicBezTo>
                  <a:cubicBezTo>
                    <a:pt x="5283153" y="5872232"/>
                    <a:pt x="5278509" y="5878936"/>
                    <a:pt x="5273251" y="5885035"/>
                  </a:cubicBezTo>
                  <a:cubicBezTo>
                    <a:pt x="5267908" y="5890963"/>
                    <a:pt x="5262120" y="5896624"/>
                    <a:pt x="5256656" y="5902520"/>
                  </a:cubicBezTo>
                  <a:lnTo>
                    <a:pt x="5189858" y="5971616"/>
                  </a:lnTo>
                  <a:cubicBezTo>
                    <a:pt x="5178681" y="5982899"/>
                    <a:pt x="5167959" y="5994892"/>
                    <a:pt x="5156287" y="6005600"/>
                  </a:cubicBezTo>
                  <a:lnTo>
                    <a:pt x="5121598" y="6037962"/>
                  </a:lnTo>
                  <a:lnTo>
                    <a:pt x="5051798" y="6101838"/>
                  </a:lnTo>
                  <a:cubicBezTo>
                    <a:pt x="4864110" y="6268956"/>
                    <a:pt x="4663874" y="6407541"/>
                    <a:pt x="4463594" y="6532280"/>
                  </a:cubicBezTo>
                  <a:cubicBezTo>
                    <a:pt x="4438472" y="6547774"/>
                    <a:pt x="4413434" y="6563439"/>
                    <a:pt x="4388637" y="6579169"/>
                  </a:cubicBezTo>
                  <a:lnTo>
                    <a:pt x="4312856" y="6623337"/>
                  </a:lnTo>
                  <a:lnTo>
                    <a:pt x="4237558" y="6667632"/>
                  </a:lnTo>
                  <a:cubicBezTo>
                    <a:pt x="4212548" y="6682715"/>
                    <a:pt x="4186842" y="6695553"/>
                    <a:pt x="4161774" y="6709883"/>
                  </a:cubicBezTo>
                  <a:cubicBezTo>
                    <a:pt x="4111167" y="6737392"/>
                    <a:pt x="4061123" y="6766670"/>
                    <a:pt x="4010448" y="6792981"/>
                  </a:cubicBezTo>
                  <a:cubicBezTo>
                    <a:pt x="3985322" y="6806562"/>
                    <a:pt x="3960037" y="6820248"/>
                    <a:pt x="3935163" y="6834338"/>
                  </a:cubicBezTo>
                  <a:lnTo>
                    <a:pt x="3892887" y="6858000"/>
                  </a:lnTo>
                  <a:lnTo>
                    <a:pt x="2743942" y="6858000"/>
                  </a:lnTo>
                  <a:lnTo>
                    <a:pt x="2852577" y="6838910"/>
                  </a:lnTo>
                  <a:cubicBezTo>
                    <a:pt x="2949686" y="6818527"/>
                    <a:pt x="3046805" y="6791706"/>
                    <a:pt x="3143255" y="6759775"/>
                  </a:cubicBezTo>
                  <a:cubicBezTo>
                    <a:pt x="3239807" y="6727945"/>
                    <a:pt x="3335416" y="6689975"/>
                    <a:pt x="3430899" y="6650056"/>
                  </a:cubicBezTo>
                  <a:cubicBezTo>
                    <a:pt x="3526299" y="6609969"/>
                    <a:pt x="3621242" y="6565786"/>
                    <a:pt x="3713289" y="6514054"/>
                  </a:cubicBezTo>
                  <a:cubicBezTo>
                    <a:pt x="3805137" y="6460650"/>
                    <a:pt x="3895762" y="6401178"/>
                    <a:pt x="3981228" y="6334878"/>
                  </a:cubicBezTo>
                  <a:cubicBezTo>
                    <a:pt x="4024934" y="6303166"/>
                    <a:pt x="4066572" y="6268544"/>
                    <a:pt x="4107885" y="6233689"/>
                  </a:cubicBezTo>
                  <a:cubicBezTo>
                    <a:pt x="4128602" y="6216277"/>
                    <a:pt x="4149365" y="6199173"/>
                    <a:pt x="4169795" y="6181389"/>
                  </a:cubicBezTo>
                  <a:cubicBezTo>
                    <a:pt x="4189729" y="6163032"/>
                    <a:pt x="4209542" y="6144643"/>
                    <a:pt x="4229189" y="6125914"/>
                  </a:cubicBezTo>
                  <a:cubicBezTo>
                    <a:pt x="4387326" y="5978255"/>
                    <a:pt x="4528049" y="5812977"/>
                    <a:pt x="4652064" y="5641457"/>
                  </a:cubicBezTo>
                  <a:lnTo>
                    <a:pt x="4697555" y="5576516"/>
                  </a:lnTo>
                  <a:lnTo>
                    <a:pt x="4720492" y="5544537"/>
                  </a:lnTo>
                  <a:cubicBezTo>
                    <a:pt x="4728246" y="5533956"/>
                    <a:pt x="4734819" y="5522469"/>
                    <a:pt x="4741922" y="5511420"/>
                  </a:cubicBezTo>
                  <a:lnTo>
                    <a:pt x="4784179" y="5445022"/>
                  </a:lnTo>
                  <a:cubicBezTo>
                    <a:pt x="4787730" y="5439497"/>
                    <a:pt x="4791161" y="5433940"/>
                    <a:pt x="4794796" y="5428584"/>
                  </a:cubicBezTo>
                  <a:cubicBezTo>
                    <a:pt x="4798637" y="5423432"/>
                    <a:pt x="4803091" y="5418884"/>
                    <a:pt x="4807173" y="5413795"/>
                  </a:cubicBezTo>
                  <a:cubicBezTo>
                    <a:pt x="4815384" y="5403926"/>
                    <a:pt x="4822656" y="5393214"/>
                    <a:pt x="4830010" y="5382674"/>
                  </a:cubicBezTo>
                  <a:lnTo>
                    <a:pt x="4874298" y="5319323"/>
                  </a:lnTo>
                  <a:lnTo>
                    <a:pt x="4896484" y="5287734"/>
                  </a:lnTo>
                  <a:cubicBezTo>
                    <a:pt x="4903839" y="5277191"/>
                    <a:pt x="4911520" y="5266885"/>
                    <a:pt x="4918019" y="5255673"/>
                  </a:cubicBezTo>
                  <a:lnTo>
                    <a:pt x="4999238" y="5124058"/>
                  </a:lnTo>
                  <a:cubicBezTo>
                    <a:pt x="5102559" y="4945225"/>
                    <a:pt x="5185787" y="4753943"/>
                    <a:pt x="5251271" y="4554965"/>
                  </a:cubicBezTo>
                  <a:cubicBezTo>
                    <a:pt x="5259371" y="4530051"/>
                    <a:pt x="5268846" y="4505799"/>
                    <a:pt x="5276136" y="4480521"/>
                  </a:cubicBezTo>
                  <a:lnTo>
                    <a:pt x="5297442" y="4404389"/>
                  </a:lnTo>
                  <a:lnTo>
                    <a:pt x="5318953" y="4328458"/>
                  </a:lnTo>
                  <a:cubicBezTo>
                    <a:pt x="5322895" y="4315679"/>
                    <a:pt x="5325929" y="4303390"/>
                    <a:pt x="5328684" y="4291175"/>
                  </a:cubicBezTo>
                  <a:lnTo>
                    <a:pt x="5337470" y="4254522"/>
                  </a:lnTo>
                  <a:cubicBezTo>
                    <a:pt x="5343899" y="4230045"/>
                    <a:pt x="5348129" y="4205565"/>
                    <a:pt x="5353277" y="4181038"/>
                  </a:cubicBezTo>
                  <a:cubicBezTo>
                    <a:pt x="5358786" y="4156608"/>
                    <a:pt x="5362533" y="4132000"/>
                    <a:pt x="5366762" y="4107520"/>
                  </a:cubicBezTo>
                  <a:cubicBezTo>
                    <a:pt x="5368877" y="4095280"/>
                    <a:pt x="5371390" y="4083000"/>
                    <a:pt x="5373105" y="4070802"/>
                  </a:cubicBezTo>
                  <a:lnTo>
                    <a:pt x="5378288" y="4034066"/>
                  </a:lnTo>
                  <a:lnTo>
                    <a:pt x="5383471" y="3997331"/>
                  </a:lnTo>
                  <a:lnTo>
                    <a:pt x="5387373" y="3960547"/>
                  </a:lnTo>
                  <a:cubicBezTo>
                    <a:pt x="5408513" y="3764258"/>
                    <a:pt x="5404752" y="3567184"/>
                    <a:pt x="5375699" y="3369810"/>
                  </a:cubicBezTo>
                  <a:cubicBezTo>
                    <a:pt x="5347044" y="3172396"/>
                    <a:pt x="5293473" y="2975222"/>
                    <a:pt x="5225695" y="2777923"/>
                  </a:cubicBezTo>
                  <a:cubicBezTo>
                    <a:pt x="5157675" y="2580560"/>
                    <a:pt x="5075729" y="2382997"/>
                    <a:pt x="4989893" y="2181595"/>
                  </a:cubicBezTo>
                  <a:lnTo>
                    <a:pt x="4856777" y="1872581"/>
                  </a:lnTo>
                  <a:cubicBezTo>
                    <a:pt x="4811108" y="1763784"/>
                    <a:pt x="4768691" y="1655416"/>
                    <a:pt x="4729367" y="1547581"/>
                  </a:cubicBezTo>
                  <a:cubicBezTo>
                    <a:pt x="4650320" y="1331954"/>
                    <a:pt x="4585048" y="1118545"/>
                    <a:pt x="4510575" y="917244"/>
                  </a:cubicBezTo>
                  <a:cubicBezTo>
                    <a:pt x="4473339" y="816594"/>
                    <a:pt x="4433491" y="718925"/>
                    <a:pt x="4387446" y="626512"/>
                  </a:cubicBezTo>
                  <a:cubicBezTo>
                    <a:pt x="4341559" y="533993"/>
                    <a:pt x="4289352" y="446701"/>
                    <a:pt x="4227716" y="368510"/>
                  </a:cubicBezTo>
                  <a:cubicBezTo>
                    <a:pt x="4166554" y="290006"/>
                    <a:pt x="4096194" y="220222"/>
                    <a:pt x="4017774" y="161674"/>
                  </a:cubicBezTo>
                  <a:cubicBezTo>
                    <a:pt x="3939391" y="102989"/>
                    <a:pt x="3853034" y="55709"/>
                    <a:pt x="3761542" y="19860"/>
                  </a:cubicBezTo>
                  <a:lnTo>
                    <a:pt x="3727185" y="6533"/>
                  </a:lnTo>
                  <a:close/>
                  <a:moveTo>
                    <a:pt x="1325680" y="0"/>
                  </a:moveTo>
                  <a:lnTo>
                    <a:pt x="2347354" y="0"/>
                  </a:lnTo>
                  <a:lnTo>
                    <a:pt x="2262734" y="20581"/>
                  </a:lnTo>
                  <a:cubicBezTo>
                    <a:pt x="2164073" y="49233"/>
                    <a:pt x="2066423" y="82020"/>
                    <a:pt x="1969830" y="118108"/>
                  </a:cubicBezTo>
                  <a:cubicBezTo>
                    <a:pt x="1945675" y="127092"/>
                    <a:pt x="1921391" y="135598"/>
                    <a:pt x="1897367" y="145059"/>
                  </a:cubicBezTo>
                  <a:cubicBezTo>
                    <a:pt x="1873522" y="155302"/>
                    <a:pt x="1849679" y="165546"/>
                    <a:pt x="1825860" y="175210"/>
                  </a:cubicBezTo>
                  <a:lnTo>
                    <a:pt x="1754258" y="204746"/>
                  </a:lnTo>
                  <a:lnTo>
                    <a:pt x="1683442" y="237143"/>
                  </a:lnTo>
                  <a:cubicBezTo>
                    <a:pt x="1659851" y="247896"/>
                    <a:pt x="1636127" y="258172"/>
                    <a:pt x="1612330" y="268724"/>
                  </a:cubicBezTo>
                  <a:lnTo>
                    <a:pt x="1542244" y="303229"/>
                  </a:lnTo>
                  <a:lnTo>
                    <a:pt x="1471990" y="337395"/>
                  </a:lnTo>
                  <a:cubicBezTo>
                    <a:pt x="1448660" y="349103"/>
                    <a:pt x="1425927" y="362441"/>
                    <a:pt x="1402813" y="374794"/>
                  </a:cubicBezTo>
                  <a:lnTo>
                    <a:pt x="1333886" y="412702"/>
                  </a:lnTo>
                  <a:cubicBezTo>
                    <a:pt x="1310940" y="425394"/>
                    <a:pt x="1288842" y="440228"/>
                    <a:pt x="1266278" y="453907"/>
                  </a:cubicBezTo>
                  <a:lnTo>
                    <a:pt x="1199136" y="496266"/>
                  </a:lnTo>
                  <a:lnTo>
                    <a:pt x="1182302" y="506917"/>
                  </a:lnTo>
                  <a:lnTo>
                    <a:pt x="1166009" y="518449"/>
                  </a:lnTo>
                  <a:lnTo>
                    <a:pt x="1133302" y="541479"/>
                  </a:lnTo>
                  <a:lnTo>
                    <a:pt x="1067923" y="587403"/>
                  </a:lnTo>
                  <a:lnTo>
                    <a:pt x="1051509" y="598902"/>
                  </a:lnTo>
                  <a:lnTo>
                    <a:pt x="1035673" y="611145"/>
                  </a:lnTo>
                  <a:lnTo>
                    <a:pt x="1003878" y="635598"/>
                  </a:lnTo>
                  <a:cubicBezTo>
                    <a:pt x="961473" y="668248"/>
                    <a:pt x="918407" y="699983"/>
                    <a:pt x="877673" y="735582"/>
                  </a:cubicBezTo>
                  <a:cubicBezTo>
                    <a:pt x="711850" y="872792"/>
                    <a:pt x="555901" y="1026776"/>
                    <a:pt x="417533" y="1198720"/>
                  </a:cubicBezTo>
                  <a:cubicBezTo>
                    <a:pt x="278999" y="1370325"/>
                    <a:pt x="156917" y="1557820"/>
                    <a:pt x="54935" y="1756293"/>
                  </a:cubicBezTo>
                  <a:lnTo>
                    <a:pt x="17844" y="1831433"/>
                  </a:lnTo>
                  <a:lnTo>
                    <a:pt x="0" y="1869131"/>
                  </a:lnTo>
                  <a:lnTo>
                    <a:pt x="0" y="1198550"/>
                  </a:lnTo>
                  <a:lnTo>
                    <a:pt x="185957" y="961506"/>
                  </a:lnTo>
                  <a:cubicBezTo>
                    <a:pt x="342426" y="776600"/>
                    <a:pt x="509755" y="602849"/>
                    <a:pt x="689746" y="447064"/>
                  </a:cubicBezTo>
                  <a:cubicBezTo>
                    <a:pt x="733932" y="406795"/>
                    <a:pt x="780859" y="370795"/>
                    <a:pt x="827126" y="333881"/>
                  </a:cubicBezTo>
                  <a:cubicBezTo>
                    <a:pt x="872886" y="295949"/>
                    <a:pt x="921195" y="262526"/>
                    <a:pt x="968997" y="228085"/>
                  </a:cubicBezTo>
                  <a:lnTo>
                    <a:pt x="1004883" y="202373"/>
                  </a:lnTo>
                  <a:lnTo>
                    <a:pt x="1022826" y="189517"/>
                  </a:lnTo>
                  <a:lnTo>
                    <a:pt x="1041187" y="177509"/>
                  </a:lnTo>
                  <a:lnTo>
                    <a:pt x="1114760" y="129512"/>
                  </a:lnTo>
                  <a:cubicBezTo>
                    <a:pt x="1139435" y="113750"/>
                    <a:pt x="1163439" y="96630"/>
                    <a:pt x="1188498" y="81854"/>
                  </a:cubicBezTo>
                  <a:lnTo>
                    <a:pt x="1263461" y="36880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1D44A9-1D51-461B-A228-06F6C500B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5600" cy="6858000"/>
            </a:xfrm>
            <a:custGeom>
              <a:avLst/>
              <a:gdLst>
                <a:gd name="connsiteX0" fmla="*/ 0 w 6055600"/>
                <a:gd name="connsiteY0" fmla="*/ 5960220 h 6858000"/>
                <a:gd name="connsiteX1" fmla="*/ 36039 w 6055600"/>
                <a:gd name="connsiteY1" fmla="*/ 6002605 h 6858000"/>
                <a:gd name="connsiteX2" fmla="*/ 92950 w 6055600"/>
                <a:gd name="connsiteY2" fmla="*/ 6059050 h 6858000"/>
                <a:gd name="connsiteX3" fmla="*/ 153706 w 6055600"/>
                <a:gd name="connsiteY3" fmla="*/ 6111427 h 6858000"/>
                <a:gd name="connsiteX4" fmla="*/ 216806 w 6055600"/>
                <a:gd name="connsiteY4" fmla="*/ 6161603 h 6858000"/>
                <a:gd name="connsiteX5" fmla="*/ 281945 w 6055600"/>
                <a:gd name="connsiteY5" fmla="*/ 6209777 h 6858000"/>
                <a:gd name="connsiteX6" fmla="*/ 553337 w 6055600"/>
                <a:gd name="connsiteY6" fmla="*/ 6391500 h 6858000"/>
                <a:gd name="connsiteX7" fmla="*/ 690543 w 6055600"/>
                <a:gd name="connsiteY7" fmla="*/ 6481634 h 6858000"/>
                <a:gd name="connsiteX8" fmla="*/ 827127 w 6055600"/>
                <a:gd name="connsiteY8" fmla="*/ 6573159 h 6858000"/>
                <a:gd name="connsiteX9" fmla="*/ 1095915 w 6055600"/>
                <a:gd name="connsiteY9" fmla="*/ 6762202 h 6858000"/>
                <a:gd name="connsiteX10" fmla="*/ 1224853 w 6055600"/>
                <a:gd name="connsiteY10" fmla="*/ 6858000 h 6858000"/>
                <a:gd name="connsiteX11" fmla="*/ 1154072 w 6055600"/>
                <a:gd name="connsiteY11" fmla="*/ 6858000 h 6858000"/>
                <a:gd name="connsiteX12" fmla="*/ 1073489 w 6055600"/>
                <a:gd name="connsiteY12" fmla="*/ 6799140 h 6858000"/>
                <a:gd name="connsiteX13" fmla="*/ 800175 w 6055600"/>
                <a:gd name="connsiteY13" fmla="*/ 6620441 h 6858000"/>
                <a:gd name="connsiteX14" fmla="*/ 231518 w 6055600"/>
                <a:gd name="connsiteY14" fmla="*/ 6299323 h 6858000"/>
                <a:gd name="connsiteX15" fmla="*/ 160401 w 6055600"/>
                <a:gd name="connsiteY15" fmla="*/ 6256627 h 6858000"/>
                <a:gd name="connsiteX16" fmla="*/ 89697 w 6055600"/>
                <a:gd name="connsiteY16" fmla="*/ 6211916 h 6858000"/>
                <a:gd name="connsiteX17" fmla="*/ 20148 w 6055600"/>
                <a:gd name="connsiteY17" fmla="*/ 6163835 h 6858000"/>
                <a:gd name="connsiteX18" fmla="*/ 0 w 6055600"/>
                <a:gd name="connsiteY18" fmla="*/ 6147796 h 6858000"/>
                <a:gd name="connsiteX19" fmla="*/ 3748345 w 6055600"/>
                <a:gd name="connsiteY19" fmla="*/ 0 h 6858000"/>
                <a:gd name="connsiteX20" fmla="*/ 4277792 w 6055600"/>
                <a:gd name="connsiteY20" fmla="*/ 0 h 6858000"/>
                <a:gd name="connsiteX21" fmla="*/ 4339531 w 6055600"/>
                <a:gd name="connsiteY21" fmla="*/ 40262 h 6858000"/>
                <a:gd name="connsiteX22" fmla="*/ 4476306 w 6055600"/>
                <a:gd name="connsiteY22" fmla="*/ 153922 h 6858000"/>
                <a:gd name="connsiteX23" fmla="*/ 4713639 w 6055600"/>
                <a:gd name="connsiteY23" fmla="*/ 422076 h 6858000"/>
                <a:gd name="connsiteX24" fmla="*/ 4906991 w 6055600"/>
                <a:gd name="connsiteY24" fmla="*/ 723463 h 6858000"/>
                <a:gd name="connsiteX25" fmla="*/ 5070511 w 6055600"/>
                <a:gd name="connsiteY25" fmla="*/ 1037524 h 6858000"/>
                <a:gd name="connsiteX26" fmla="*/ 5219493 w 6055600"/>
                <a:gd name="connsiteY26" fmla="*/ 1352079 h 6858000"/>
                <a:gd name="connsiteX27" fmla="*/ 5367779 w 6055600"/>
                <a:gd name="connsiteY27" fmla="*/ 1658945 h 6858000"/>
                <a:gd name="connsiteX28" fmla="*/ 5446095 w 6055600"/>
                <a:gd name="connsiteY28" fmla="*/ 1811301 h 6858000"/>
                <a:gd name="connsiteX29" fmla="*/ 5525115 w 6055600"/>
                <a:gd name="connsiteY29" fmla="*/ 1967103 h 6858000"/>
                <a:gd name="connsiteX30" fmla="*/ 5816642 w 6055600"/>
                <a:gd name="connsiteY30" fmla="*/ 2618837 h 6858000"/>
                <a:gd name="connsiteX31" fmla="*/ 6015787 w 6055600"/>
                <a:gd name="connsiteY31" fmla="*/ 3339957 h 6858000"/>
                <a:gd name="connsiteX32" fmla="*/ 6054206 w 6055600"/>
                <a:gd name="connsiteY32" fmla="*/ 3727239 h 6858000"/>
                <a:gd name="connsiteX33" fmla="*/ 6039811 w 6055600"/>
                <a:gd name="connsiteY33" fmla="*/ 4122735 h 6858000"/>
                <a:gd name="connsiteX34" fmla="*/ 5971601 w 6055600"/>
                <a:gd name="connsiteY34" fmla="*/ 4514288 h 6858000"/>
                <a:gd name="connsiteX35" fmla="*/ 5946751 w 6055600"/>
                <a:gd name="connsiteY35" fmla="*/ 4609838 h 6858000"/>
                <a:gd name="connsiteX36" fmla="*/ 5919986 w 6055600"/>
                <a:gd name="connsiteY36" fmla="*/ 4703178 h 6858000"/>
                <a:gd name="connsiteX37" fmla="*/ 5890731 w 6055600"/>
                <a:gd name="connsiteY37" fmla="*/ 4795992 h 6858000"/>
                <a:gd name="connsiteX38" fmla="*/ 5859058 w 6055600"/>
                <a:gd name="connsiteY38" fmla="*/ 4888015 h 6858000"/>
                <a:gd name="connsiteX39" fmla="*/ 5525053 w 6055600"/>
                <a:gd name="connsiteY39" fmla="*/ 5588449 h 6858000"/>
                <a:gd name="connsiteX40" fmla="*/ 5058962 w 6055600"/>
                <a:gd name="connsiteY40" fmla="*/ 6189929 h 6858000"/>
                <a:gd name="connsiteX41" fmla="*/ 4787706 w 6055600"/>
                <a:gd name="connsiteY41" fmla="*/ 6442985 h 6858000"/>
                <a:gd name="connsiteX42" fmla="*/ 4498686 w 6055600"/>
                <a:gd name="connsiteY42" fmla="*/ 6663678 h 6858000"/>
                <a:gd name="connsiteX43" fmla="*/ 4197167 w 6055600"/>
                <a:gd name="connsiteY43" fmla="*/ 6854053 h 6858000"/>
                <a:gd name="connsiteX44" fmla="*/ 4189720 w 6055600"/>
                <a:gd name="connsiteY44" fmla="*/ 6858000 h 6858000"/>
                <a:gd name="connsiteX45" fmla="*/ 3651929 w 6055600"/>
                <a:gd name="connsiteY45" fmla="*/ 6858000 h 6858000"/>
                <a:gd name="connsiteX46" fmla="*/ 3789040 w 6055600"/>
                <a:gd name="connsiteY46" fmla="*/ 6778034 h 6858000"/>
                <a:gd name="connsiteX47" fmla="*/ 4335568 w 6055600"/>
                <a:gd name="connsiteY47" fmla="*/ 6382709 h 6858000"/>
                <a:gd name="connsiteX48" fmla="*/ 4586923 w 6055600"/>
                <a:gd name="connsiteY48" fmla="*/ 6158577 h 6858000"/>
                <a:gd name="connsiteX49" fmla="*/ 4819585 w 6055600"/>
                <a:gd name="connsiteY49" fmla="*/ 5915847 h 6858000"/>
                <a:gd name="connsiteX50" fmla="*/ 5214727 w 6055600"/>
                <a:gd name="connsiteY50" fmla="*/ 5371094 h 6858000"/>
                <a:gd name="connsiteX51" fmla="*/ 5495409 w 6055600"/>
                <a:gd name="connsiteY51" fmla="*/ 4752778 h 6858000"/>
                <a:gd name="connsiteX52" fmla="*/ 5522322 w 6055600"/>
                <a:gd name="connsiteY52" fmla="*/ 4671511 h 6858000"/>
                <a:gd name="connsiteX53" fmla="*/ 5547631 w 6055600"/>
                <a:gd name="connsiteY53" fmla="*/ 4589675 h 6858000"/>
                <a:gd name="connsiteX54" fmla="*/ 5570792 w 6055600"/>
                <a:gd name="connsiteY54" fmla="*/ 4506978 h 6858000"/>
                <a:gd name="connsiteX55" fmla="*/ 5591541 w 6055600"/>
                <a:gd name="connsiteY55" fmla="*/ 4425334 h 6858000"/>
                <a:gd name="connsiteX56" fmla="*/ 5649500 w 6055600"/>
                <a:gd name="connsiteY56" fmla="*/ 4097286 h 6858000"/>
                <a:gd name="connsiteX57" fmla="*/ 5637615 w 6055600"/>
                <a:gd name="connsiteY57" fmla="*/ 3437524 h 6858000"/>
                <a:gd name="connsiteX58" fmla="*/ 5475454 w 6055600"/>
                <a:gd name="connsiteY58" fmla="*/ 2791575 h 6858000"/>
                <a:gd name="connsiteX59" fmla="*/ 5217600 w 6055600"/>
                <a:gd name="connsiteY59" fmla="*/ 2164719 h 6858000"/>
                <a:gd name="connsiteX60" fmla="*/ 5144941 w 6055600"/>
                <a:gd name="connsiteY60" fmla="*/ 2009490 h 6858000"/>
                <a:gd name="connsiteX61" fmla="*/ 5070052 w 6055600"/>
                <a:gd name="connsiteY61" fmla="*/ 1851823 h 6858000"/>
                <a:gd name="connsiteX62" fmla="*/ 4926984 w 6055600"/>
                <a:gd name="connsiteY62" fmla="*/ 1529226 h 6858000"/>
                <a:gd name="connsiteX63" fmla="*/ 4790925 w 6055600"/>
                <a:gd name="connsiteY63" fmla="*/ 1209923 h 6858000"/>
                <a:gd name="connsiteX64" fmla="*/ 4650559 w 6055600"/>
                <a:gd name="connsiteY64" fmla="*/ 902490 h 6858000"/>
                <a:gd name="connsiteX65" fmla="*/ 4491930 w 6055600"/>
                <a:gd name="connsiteY65" fmla="*/ 616919 h 6858000"/>
                <a:gd name="connsiteX66" fmla="*/ 4302323 w 6055600"/>
                <a:gd name="connsiteY66" fmla="*/ 366083 h 6858000"/>
                <a:gd name="connsiteX67" fmla="*/ 4072203 w 6055600"/>
                <a:gd name="connsiteY67" fmla="*/ 164982 h 6858000"/>
                <a:gd name="connsiteX68" fmla="*/ 3803964 w 6055600"/>
                <a:gd name="connsiteY68" fmla="*/ 21052 h 6858000"/>
                <a:gd name="connsiteX69" fmla="*/ 3768314 w 6055600"/>
                <a:gd name="connsiteY69" fmla="*/ 6826 h 6858000"/>
                <a:gd name="connsiteX70" fmla="*/ 1589779 w 6055600"/>
                <a:gd name="connsiteY70" fmla="*/ 0 h 6858000"/>
                <a:gd name="connsiteX71" fmla="*/ 1918056 w 6055600"/>
                <a:gd name="connsiteY71" fmla="*/ 0 h 6858000"/>
                <a:gd name="connsiteX72" fmla="*/ 1764243 w 6055600"/>
                <a:gd name="connsiteY72" fmla="*/ 55145 h 6858000"/>
                <a:gd name="connsiteX73" fmla="*/ 1313330 w 6055600"/>
                <a:gd name="connsiteY73" fmla="*/ 274424 h 6858000"/>
                <a:gd name="connsiteX74" fmla="*/ 295673 w 6055600"/>
                <a:gd name="connsiteY74" fmla="*/ 1187630 h 6858000"/>
                <a:gd name="connsiteX75" fmla="*/ 96207 w 6055600"/>
                <a:gd name="connsiteY75" fmla="*/ 1474327 h 6858000"/>
                <a:gd name="connsiteX76" fmla="*/ 0 w 6055600"/>
                <a:gd name="connsiteY76" fmla="*/ 1641460 h 6858000"/>
                <a:gd name="connsiteX77" fmla="*/ 0 w 6055600"/>
                <a:gd name="connsiteY77" fmla="*/ 1224218 h 6858000"/>
                <a:gd name="connsiteX78" fmla="*/ 150937 w 6055600"/>
                <a:gd name="connsiteY78" fmla="*/ 1040975 h 6858000"/>
                <a:gd name="connsiteX79" fmla="*/ 1264907 w 6055600"/>
                <a:gd name="connsiteY79" fmla="*/ 158248 h 6858000"/>
                <a:gd name="connsiteX80" fmla="*/ 1575167 w 6055600"/>
                <a:gd name="connsiteY80" fmla="*/ 5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55600" h="6858000">
                  <a:moveTo>
                    <a:pt x="0" y="5960220"/>
                  </a:moveTo>
                  <a:lnTo>
                    <a:pt x="36039" y="6002605"/>
                  </a:lnTo>
                  <a:cubicBezTo>
                    <a:pt x="54896" y="6021530"/>
                    <a:pt x="73635" y="6040425"/>
                    <a:pt x="92950" y="6059050"/>
                  </a:cubicBezTo>
                  <a:lnTo>
                    <a:pt x="153706" y="6111427"/>
                  </a:lnTo>
                  <a:cubicBezTo>
                    <a:pt x="173546" y="6129485"/>
                    <a:pt x="195722" y="6144912"/>
                    <a:pt x="216806" y="6161603"/>
                  </a:cubicBezTo>
                  <a:cubicBezTo>
                    <a:pt x="238229" y="6177961"/>
                    <a:pt x="259466" y="6194551"/>
                    <a:pt x="281945" y="6209777"/>
                  </a:cubicBezTo>
                  <a:cubicBezTo>
                    <a:pt x="369940" y="6272709"/>
                    <a:pt x="461791" y="6332004"/>
                    <a:pt x="553337" y="6391500"/>
                  </a:cubicBezTo>
                  <a:lnTo>
                    <a:pt x="690543" y="6481634"/>
                  </a:lnTo>
                  <a:lnTo>
                    <a:pt x="827127" y="6573159"/>
                  </a:lnTo>
                  <a:cubicBezTo>
                    <a:pt x="917674" y="6634511"/>
                    <a:pt x="1007156" y="6697737"/>
                    <a:pt x="1095915" y="6762202"/>
                  </a:cubicBezTo>
                  <a:lnTo>
                    <a:pt x="1224853" y="6858000"/>
                  </a:lnTo>
                  <a:lnTo>
                    <a:pt x="1154072" y="6858000"/>
                  </a:lnTo>
                  <a:lnTo>
                    <a:pt x="1073489" y="6799140"/>
                  </a:lnTo>
                  <a:cubicBezTo>
                    <a:pt x="983882" y="6736908"/>
                    <a:pt x="892851" y="6677125"/>
                    <a:pt x="800175" y="6620441"/>
                  </a:cubicBezTo>
                  <a:cubicBezTo>
                    <a:pt x="615108" y="6506015"/>
                    <a:pt x="422939" y="6407807"/>
                    <a:pt x="231518" y="6299323"/>
                  </a:cubicBezTo>
                  <a:cubicBezTo>
                    <a:pt x="207467" y="6286226"/>
                    <a:pt x="184098" y="6271045"/>
                    <a:pt x="160401" y="6256627"/>
                  </a:cubicBezTo>
                  <a:cubicBezTo>
                    <a:pt x="136809" y="6241811"/>
                    <a:pt x="112558" y="6228518"/>
                    <a:pt x="89697" y="6211916"/>
                  </a:cubicBezTo>
                  <a:lnTo>
                    <a:pt x="20148" y="6163835"/>
                  </a:lnTo>
                  <a:lnTo>
                    <a:pt x="0" y="6147796"/>
                  </a:lnTo>
                  <a:close/>
                  <a:moveTo>
                    <a:pt x="3748345" y="0"/>
                  </a:moveTo>
                  <a:lnTo>
                    <a:pt x="4277792" y="0"/>
                  </a:lnTo>
                  <a:lnTo>
                    <a:pt x="4339531" y="40262"/>
                  </a:lnTo>
                  <a:cubicBezTo>
                    <a:pt x="4386991" y="75346"/>
                    <a:pt x="4432680" y="113353"/>
                    <a:pt x="4476306" y="153922"/>
                  </a:cubicBezTo>
                  <a:cubicBezTo>
                    <a:pt x="4563779" y="234693"/>
                    <a:pt x="4642423" y="325982"/>
                    <a:pt x="4713639" y="422076"/>
                  </a:cubicBezTo>
                  <a:cubicBezTo>
                    <a:pt x="4784481" y="518635"/>
                    <a:pt x="4848552" y="619893"/>
                    <a:pt x="4906991" y="723463"/>
                  </a:cubicBezTo>
                  <a:cubicBezTo>
                    <a:pt x="4965582" y="826932"/>
                    <a:pt x="5019421" y="932243"/>
                    <a:pt x="5070511" y="1037524"/>
                  </a:cubicBezTo>
                  <a:cubicBezTo>
                    <a:pt x="5121871" y="1142738"/>
                    <a:pt x="5170833" y="1248016"/>
                    <a:pt x="5219493" y="1352079"/>
                  </a:cubicBezTo>
                  <a:cubicBezTo>
                    <a:pt x="5268459" y="1455943"/>
                    <a:pt x="5317204" y="1558756"/>
                    <a:pt x="5367779" y="1658945"/>
                  </a:cubicBezTo>
                  <a:lnTo>
                    <a:pt x="5446095" y="1811301"/>
                  </a:lnTo>
                  <a:cubicBezTo>
                    <a:pt x="5472584" y="1862992"/>
                    <a:pt x="5498885" y="1914915"/>
                    <a:pt x="5525115" y="1967103"/>
                  </a:cubicBezTo>
                  <a:cubicBezTo>
                    <a:pt x="5629428" y="2176256"/>
                    <a:pt x="5730254" y="2391411"/>
                    <a:pt x="5816642" y="2618837"/>
                  </a:cubicBezTo>
                  <a:cubicBezTo>
                    <a:pt x="5902562" y="2846137"/>
                    <a:pt x="5974641" y="3086291"/>
                    <a:pt x="6015787" y="3339957"/>
                  </a:cubicBezTo>
                  <a:cubicBezTo>
                    <a:pt x="6036373" y="3466512"/>
                    <a:pt x="6050262" y="3596084"/>
                    <a:pt x="6054206" y="3727239"/>
                  </a:cubicBezTo>
                  <a:cubicBezTo>
                    <a:pt x="6058266" y="3858425"/>
                    <a:pt x="6053460" y="3990915"/>
                    <a:pt x="6039811" y="4122735"/>
                  </a:cubicBezTo>
                  <a:cubicBezTo>
                    <a:pt x="6026397" y="4254618"/>
                    <a:pt x="6002552" y="4385688"/>
                    <a:pt x="5971601" y="4514288"/>
                  </a:cubicBezTo>
                  <a:cubicBezTo>
                    <a:pt x="5963342" y="4546050"/>
                    <a:pt x="5955885" y="4579019"/>
                    <a:pt x="5946751" y="4609838"/>
                  </a:cubicBezTo>
                  <a:lnTo>
                    <a:pt x="5919986" y="4703178"/>
                  </a:lnTo>
                  <a:lnTo>
                    <a:pt x="5890731" y="4795992"/>
                  </a:lnTo>
                  <a:cubicBezTo>
                    <a:pt x="5880825" y="4826888"/>
                    <a:pt x="5869667" y="4857307"/>
                    <a:pt x="5859058" y="4888015"/>
                  </a:cubicBezTo>
                  <a:cubicBezTo>
                    <a:pt x="5772112" y="5132558"/>
                    <a:pt x="5660551" y="5369373"/>
                    <a:pt x="5525053" y="5588449"/>
                  </a:cubicBezTo>
                  <a:cubicBezTo>
                    <a:pt x="5389674" y="5807557"/>
                    <a:pt x="5232835" y="6010440"/>
                    <a:pt x="5058962" y="6189929"/>
                  </a:cubicBezTo>
                  <a:cubicBezTo>
                    <a:pt x="4972125" y="6279771"/>
                    <a:pt x="4880998" y="6363650"/>
                    <a:pt x="4787706" y="6442985"/>
                  </a:cubicBezTo>
                  <a:cubicBezTo>
                    <a:pt x="4693655" y="6521410"/>
                    <a:pt x="4597439" y="6595290"/>
                    <a:pt x="4498686" y="6663678"/>
                  </a:cubicBezTo>
                  <a:cubicBezTo>
                    <a:pt x="4399893" y="6731984"/>
                    <a:pt x="4299240" y="6795191"/>
                    <a:pt x="4197167" y="6854053"/>
                  </a:cubicBezTo>
                  <a:lnTo>
                    <a:pt x="4189720" y="6858000"/>
                  </a:lnTo>
                  <a:lnTo>
                    <a:pt x="3651929" y="6858000"/>
                  </a:lnTo>
                  <a:lnTo>
                    <a:pt x="3789040" y="6778034"/>
                  </a:lnTo>
                  <a:cubicBezTo>
                    <a:pt x="3978462" y="6656931"/>
                    <a:pt x="4162446" y="6525734"/>
                    <a:pt x="4335568" y="6382709"/>
                  </a:cubicBezTo>
                  <a:cubicBezTo>
                    <a:pt x="4422084" y="6310901"/>
                    <a:pt x="4506335" y="6236787"/>
                    <a:pt x="4586923" y="6158577"/>
                  </a:cubicBezTo>
                  <a:cubicBezTo>
                    <a:pt x="4668153" y="6081248"/>
                    <a:pt x="4745649" y="6000086"/>
                    <a:pt x="4819585" y="5915847"/>
                  </a:cubicBezTo>
                  <a:cubicBezTo>
                    <a:pt x="4967573" y="5747401"/>
                    <a:pt x="5101426" y="5566247"/>
                    <a:pt x="5214727" y="5371094"/>
                  </a:cubicBezTo>
                  <a:cubicBezTo>
                    <a:pt x="5327795" y="5175879"/>
                    <a:pt x="5421090" y="4968427"/>
                    <a:pt x="5495409" y="4752778"/>
                  </a:cubicBezTo>
                  <a:cubicBezTo>
                    <a:pt x="5504291" y="4725712"/>
                    <a:pt x="5513872" y="4698834"/>
                    <a:pt x="5522322" y="4671511"/>
                  </a:cubicBezTo>
                  <a:lnTo>
                    <a:pt x="5547631" y="4589675"/>
                  </a:lnTo>
                  <a:lnTo>
                    <a:pt x="5570792" y="4506978"/>
                  </a:lnTo>
                  <a:cubicBezTo>
                    <a:pt x="5578845" y="4479265"/>
                    <a:pt x="5584485" y="4452605"/>
                    <a:pt x="5591541" y="4425334"/>
                  </a:cubicBezTo>
                  <a:cubicBezTo>
                    <a:pt x="5618002" y="4316765"/>
                    <a:pt x="5636850" y="4207148"/>
                    <a:pt x="5649500" y="4097286"/>
                  </a:cubicBezTo>
                  <a:cubicBezTo>
                    <a:pt x="5674602" y="3877368"/>
                    <a:pt x="5668749" y="3656091"/>
                    <a:pt x="5637615" y="3437524"/>
                  </a:cubicBezTo>
                  <a:cubicBezTo>
                    <a:pt x="5605861" y="3218934"/>
                    <a:pt x="5549060" y="3003118"/>
                    <a:pt x="5475454" y="2791575"/>
                  </a:cubicBezTo>
                  <a:cubicBezTo>
                    <a:pt x="5402070" y="2579668"/>
                    <a:pt x="5313111" y="2371656"/>
                    <a:pt x="5217600" y="2164719"/>
                  </a:cubicBezTo>
                  <a:cubicBezTo>
                    <a:pt x="5193627" y="2112994"/>
                    <a:pt x="5169419" y="2061207"/>
                    <a:pt x="5144941" y="2009490"/>
                  </a:cubicBezTo>
                  <a:lnTo>
                    <a:pt x="5070052" y="1851823"/>
                  </a:lnTo>
                  <a:cubicBezTo>
                    <a:pt x="5020031" y="1744421"/>
                    <a:pt x="4972748" y="1636620"/>
                    <a:pt x="4926984" y="1529226"/>
                  </a:cubicBezTo>
                  <a:lnTo>
                    <a:pt x="4790925" y="1209923"/>
                  </a:lnTo>
                  <a:cubicBezTo>
                    <a:pt x="4745458" y="1105158"/>
                    <a:pt x="4699567" y="1001976"/>
                    <a:pt x="4650559" y="902490"/>
                  </a:cubicBezTo>
                  <a:cubicBezTo>
                    <a:pt x="4601243" y="803205"/>
                    <a:pt x="4549606" y="706978"/>
                    <a:pt x="4491930" y="616919"/>
                  </a:cubicBezTo>
                  <a:cubicBezTo>
                    <a:pt x="4434712" y="526559"/>
                    <a:pt x="4372370" y="441762"/>
                    <a:pt x="4302323" y="366083"/>
                  </a:cubicBezTo>
                  <a:cubicBezTo>
                    <a:pt x="4232428" y="290304"/>
                    <a:pt x="4155542" y="222846"/>
                    <a:pt x="4072203" y="164982"/>
                  </a:cubicBezTo>
                  <a:cubicBezTo>
                    <a:pt x="3988864" y="107118"/>
                    <a:pt x="3898693" y="59316"/>
                    <a:pt x="3803964" y="21052"/>
                  </a:cubicBezTo>
                  <a:lnTo>
                    <a:pt x="3768314" y="6826"/>
                  </a:lnTo>
                  <a:close/>
                  <a:moveTo>
                    <a:pt x="1589779" y="0"/>
                  </a:moveTo>
                  <a:lnTo>
                    <a:pt x="1918056" y="0"/>
                  </a:lnTo>
                  <a:lnTo>
                    <a:pt x="1764243" y="55145"/>
                  </a:lnTo>
                  <a:cubicBezTo>
                    <a:pt x="1609764" y="115414"/>
                    <a:pt x="1458840" y="188978"/>
                    <a:pt x="1313330" y="274424"/>
                  </a:cubicBezTo>
                  <a:cubicBezTo>
                    <a:pt x="924625" y="501532"/>
                    <a:pt x="576885" y="817476"/>
                    <a:pt x="295673" y="1187630"/>
                  </a:cubicBezTo>
                  <a:cubicBezTo>
                    <a:pt x="225216" y="1280162"/>
                    <a:pt x="158640" y="1375858"/>
                    <a:pt x="96207" y="1474327"/>
                  </a:cubicBezTo>
                  <a:lnTo>
                    <a:pt x="0" y="1641460"/>
                  </a:lnTo>
                  <a:lnTo>
                    <a:pt x="0" y="1224218"/>
                  </a:lnTo>
                  <a:lnTo>
                    <a:pt x="150937" y="1040975"/>
                  </a:lnTo>
                  <a:cubicBezTo>
                    <a:pt x="478530" y="677729"/>
                    <a:pt x="858178" y="381092"/>
                    <a:pt x="1264907" y="158248"/>
                  </a:cubicBezTo>
                  <a:cubicBezTo>
                    <a:pt x="1366631" y="102619"/>
                    <a:pt x="1470177" y="51760"/>
                    <a:pt x="1575167" y="567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86543E5-8034-2FFC-6A73-C88019550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70" y="1700784"/>
            <a:ext cx="3302949" cy="37856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13C41-2046-BB97-8614-CD25AC82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anchor="t">
            <a:normAutofit/>
          </a:bodyPr>
          <a:lstStyle/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b="1">
                <a:solidFill>
                  <a:schemeClr val="tx2"/>
                </a:solidFill>
              </a:rPr>
              <a:t>Gabor filter banks for texture classification</a:t>
            </a:r>
          </a:p>
          <a:p>
            <a:r>
              <a:rPr lang="en-GB" sz="1800" b="1" kern="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36.-41. All about Pandas</a:t>
            </a:r>
            <a:endParaRPr lang="en-US" sz="1800" kern="150">
              <a:solidFill>
                <a:schemeClr val="tx2"/>
              </a:solidFill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696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D5636D-A97A-CE67-BE73-B64FAE498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4BD3B-0E80-2D6E-1E24-76C7DEA63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What is Machine Learning?</a:t>
            </a:r>
          </a:p>
          <a:p>
            <a:r>
              <a:rPr lang="en-US" dirty="0">
                <a:solidFill>
                  <a:schemeClr val="tx2"/>
                </a:solidFill>
              </a:rPr>
              <a:t>Splitting data into training and testing sets</a:t>
            </a:r>
          </a:p>
          <a:p>
            <a:r>
              <a:rPr lang="en-US" dirty="0">
                <a:solidFill>
                  <a:schemeClr val="tx2"/>
                </a:solidFill>
              </a:rPr>
              <a:t>What are features in Machine Learning?</a:t>
            </a:r>
          </a:p>
          <a:p>
            <a:r>
              <a:rPr lang="en-US" dirty="0">
                <a:solidFill>
                  <a:schemeClr val="tx2"/>
                </a:solidFill>
              </a:rPr>
              <a:t>How to generate features?</a:t>
            </a:r>
          </a:p>
          <a:p>
            <a:r>
              <a:rPr lang="en-US" dirty="0">
                <a:solidFill>
                  <a:schemeClr val="tx2"/>
                </a:solidFill>
              </a:rPr>
              <a:t>What are Gabor filters?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96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A999F-20BB-2135-AC73-C427F0CFB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090" y="445236"/>
            <a:ext cx="9829800" cy="1325880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What is Machine Learning ? </a:t>
            </a:r>
          </a:p>
        </p:txBody>
      </p:sp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5" name="Freeform: Shape 2064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 descr="Supervised vs Unsupervised Learning | by Porntiva Visitsora-at | Medium">
            <a:extLst>
              <a:ext uri="{FF2B5EF4-FFF2-40B4-BE49-F238E27FC236}">
                <a16:creationId xmlns:a16="http://schemas.microsoft.com/office/drawing/2014/main" id="{3F84C5D8-6834-D3A7-BE74-0F4F8FDB8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586" y="2151670"/>
            <a:ext cx="10773695" cy="401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768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82DFC4-FD47-0A34-7772-009FBFC7F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20" y="299811"/>
            <a:ext cx="10238959" cy="5944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7430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ADD6C35-4B10-4BFC-BAD6-56B49A790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2EFD3-4100-87E7-1CC8-4AF7B7F4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777859"/>
            <a:ext cx="5946579" cy="15141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Splitting data into training and testing sets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2AFDD1C-2418-460A-B0D3-EEF55EC82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66957" y="2290257"/>
            <a:ext cx="5324737" cy="4559213"/>
            <a:chOff x="6852124" y="2290257"/>
            <a:chExt cx="5330118" cy="4559213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F1D9B44-43EB-4833-B924-356EBE6D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52124" y="2290257"/>
              <a:ext cx="5330118" cy="4559213"/>
            </a:xfrm>
            <a:custGeom>
              <a:avLst/>
              <a:gdLst>
                <a:gd name="connsiteX0" fmla="*/ 3444904 w 5330118"/>
                <a:gd name="connsiteY0" fmla="*/ 220 h 4559213"/>
                <a:gd name="connsiteX1" fmla="*/ 3769380 w 5330118"/>
                <a:gd name="connsiteY1" fmla="*/ 20786 h 4559213"/>
                <a:gd name="connsiteX2" fmla="*/ 4399652 w 5330118"/>
                <a:gd name="connsiteY2" fmla="*/ 157746 h 4559213"/>
                <a:gd name="connsiteX3" fmla="*/ 4978946 w 5330118"/>
                <a:gd name="connsiteY3" fmla="*/ 421156 h 4559213"/>
                <a:gd name="connsiteX4" fmla="*/ 5239909 w 5330118"/>
                <a:gd name="connsiteY4" fmla="*/ 596177 h 4559213"/>
                <a:gd name="connsiteX5" fmla="*/ 5330118 w 5330118"/>
                <a:gd name="connsiteY5" fmla="*/ 672101 h 4559213"/>
                <a:gd name="connsiteX6" fmla="*/ 5330118 w 5330118"/>
                <a:gd name="connsiteY6" fmla="*/ 817108 h 4559213"/>
                <a:gd name="connsiteX7" fmla="*/ 5165156 w 5330118"/>
                <a:gd name="connsiteY7" fmla="*/ 689392 h 4559213"/>
                <a:gd name="connsiteX8" fmla="*/ 4907074 w 5330118"/>
                <a:gd name="connsiteY8" fmla="*/ 537310 h 4559213"/>
                <a:gd name="connsiteX9" fmla="*/ 4344130 w 5330118"/>
                <a:gd name="connsiteY9" fmla="*/ 331280 h 4559213"/>
                <a:gd name="connsiteX10" fmla="*/ 3749396 w 5330118"/>
                <a:gd name="connsiteY10" fmla="*/ 251913 h 4559213"/>
                <a:gd name="connsiteX11" fmla="*/ 3153752 w 5330118"/>
                <a:gd name="connsiteY11" fmla="*/ 282158 h 4559213"/>
                <a:gd name="connsiteX12" fmla="*/ 2861381 w 5330118"/>
                <a:gd name="connsiteY12" fmla="*/ 336106 h 4559213"/>
                <a:gd name="connsiteX13" fmla="*/ 2574686 w 5330118"/>
                <a:gd name="connsiteY13" fmla="*/ 413220 h 4559213"/>
                <a:gd name="connsiteX14" fmla="*/ 2294918 w 5330118"/>
                <a:gd name="connsiteY14" fmla="*/ 511569 h 4559213"/>
                <a:gd name="connsiteX15" fmla="*/ 2023438 w 5330118"/>
                <a:gd name="connsiteY15" fmla="*/ 630404 h 4559213"/>
                <a:gd name="connsiteX16" fmla="*/ 1508751 w 5330118"/>
                <a:gd name="connsiteY16" fmla="*/ 922342 h 4559213"/>
                <a:gd name="connsiteX17" fmla="*/ 1387034 w 5330118"/>
                <a:gd name="connsiteY17" fmla="*/ 1006427 h 4559213"/>
                <a:gd name="connsiteX18" fmla="*/ 1327197 w 5330118"/>
                <a:gd name="connsiteY18" fmla="*/ 1049865 h 4559213"/>
                <a:gd name="connsiteX19" fmla="*/ 1268155 w 5330118"/>
                <a:gd name="connsiteY19" fmla="*/ 1094374 h 4559213"/>
                <a:gd name="connsiteX20" fmla="*/ 1040389 w 5330118"/>
                <a:gd name="connsiteY20" fmla="*/ 1283245 h 4559213"/>
                <a:gd name="connsiteX21" fmla="*/ 633794 w 5330118"/>
                <a:gd name="connsiteY21" fmla="*/ 1711714 h 4559213"/>
                <a:gd name="connsiteX22" fmla="*/ 460415 w 5330118"/>
                <a:gd name="connsiteY22" fmla="*/ 1950670 h 4559213"/>
                <a:gd name="connsiteX23" fmla="*/ 312810 w 5330118"/>
                <a:gd name="connsiteY23" fmla="*/ 2205715 h 4559213"/>
                <a:gd name="connsiteX24" fmla="*/ 280110 w 5330118"/>
                <a:gd name="connsiteY24" fmla="*/ 2271675 h 4559213"/>
                <a:gd name="connsiteX25" fmla="*/ 264214 w 5330118"/>
                <a:gd name="connsiteY25" fmla="*/ 2304923 h 4559213"/>
                <a:gd name="connsiteX26" fmla="*/ 249113 w 5330118"/>
                <a:gd name="connsiteY26" fmla="*/ 2338492 h 4559213"/>
                <a:gd name="connsiteX27" fmla="*/ 220272 w 5330118"/>
                <a:gd name="connsiteY27" fmla="*/ 2406168 h 4559213"/>
                <a:gd name="connsiteX28" fmla="*/ 193250 w 5330118"/>
                <a:gd name="connsiteY28" fmla="*/ 2474595 h 4559213"/>
                <a:gd name="connsiteX29" fmla="*/ 105368 w 5330118"/>
                <a:gd name="connsiteY29" fmla="*/ 2754843 h 4559213"/>
                <a:gd name="connsiteX30" fmla="*/ 34063 w 5330118"/>
                <a:gd name="connsiteY30" fmla="*/ 3335503 h 4559213"/>
                <a:gd name="connsiteX31" fmla="*/ 64038 w 5330118"/>
                <a:gd name="connsiteY31" fmla="*/ 3625404 h 4559213"/>
                <a:gd name="connsiteX32" fmla="*/ 155554 w 5330118"/>
                <a:gd name="connsiteY32" fmla="*/ 3902649 h 4559213"/>
                <a:gd name="connsiteX33" fmla="*/ 187118 w 5330118"/>
                <a:gd name="connsiteY33" fmla="*/ 3968931 h 4559213"/>
                <a:gd name="connsiteX34" fmla="*/ 222202 w 5330118"/>
                <a:gd name="connsiteY34" fmla="*/ 4033711 h 4559213"/>
                <a:gd name="connsiteX35" fmla="*/ 299980 w 5330118"/>
                <a:gd name="connsiteY35" fmla="*/ 4159303 h 4559213"/>
                <a:gd name="connsiteX36" fmla="*/ 385818 w 5330118"/>
                <a:gd name="connsiteY36" fmla="*/ 4280604 h 4559213"/>
                <a:gd name="connsiteX37" fmla="*/ 477786 w 5330118"/>
                <a:gd name="connsiteY37" fmla="*/ 4398474 h 4559213"/>
                <a:gd name="connsiteX38" fmla="*/ 609756 w 5330118"/>
                <a:gd name="connsiteY38" fmla="*/ 4559213 h 4559213"/>
                <a:gd name="connsiteX39" fmla="*/ 480825 w 5330118"/>
                <a:gd name="connsiteY39" fmla="*/ 4559213 h 4559213"/>
                <a:gd name="connsiteX40" fmla="*/ 404211 w 5330118"/>
                <a:gd name="connsiteY40" fmla="*/ 4446629 h 4559213"/>
                <a:gd name="connsiteX41" fmla="*/ 321439 w 5330118"/>
                <a:gd name="connsiteY41" fmla="*/ 4320180 h 4559213"/>
                <a:gd name="connsiteX42" fmla="*/ 242640 w 5330118"/>
                <a:gd name="connsiteY42" fmla="*/ 4190941 h 4559213"/>
                <a:gd name="connsiteX43" fmla="*/ 109909 w 5330118"/>
                <a:gd name="connsiteY43" fmla="*/ 3919809 h 4559213"/>
                <a:gd name="connsiteX44" fmla="*/ 26229 w 5330118"/>
                <a:gd name="connsiteY44" fmla="*/ 3632054 h 4559213"/>
                <a:gd name="connsiteX45" fmla="*/ 0 w 5330118"/>
                <a:gd name="connsiteY45" fmla="*/ 3335503 h 4559213"/>
                <a:gd name="connsiteX46" fmla="*/ 234352 w 5330118"/>
                <a:gd name="connsiteY46" fmla="*/ 2173647 h 4559213"/>
                <a:gd name="connsiteX47" fmla="*/ 360384 w 5330118"/>
                <a:gd name="connsiteY47" fmla="*/ 1898869 h 4559213"/>
                <a:gd name="connsiteX48" fmla="*/ 511282 w 5330118"/>
                <a:gd name="connsiteY48" fmla="*/ 1634172 h 4559213"/>
                <a:gd name="connsiteX49" fmla="*/ 884381 w 5330118"/>
                <a:gd name="connsiteY49" fmla="*/ 1143281 h 4559213"/>
                <a:gd name="connsiteX50" fmla="*/ 1104768 w 5330118"/>
                <a:gd name="connsiteY50" fmla="*/ 921806 h 4559213"/>
                <a:gd name="connsiteX51" fmla="*/ 1163128 w 5330118"/>
                <a:gd name="connsiteY51" fmla="*/ 869254 h 4559213"/>
                <a:gd name="connsiteX52" fmla="*/ 1222624 w 5330118"/>
                <a:gd name="connsiteY52" fmla="*/ 817773 h 4559213"/>
                <a:gd name="connsiteX53" fmla="*/ 1345591 w 5330118"/>
                <a:gd name="connsiteY53" fmla="*/ 718886 h 4559213"/>
                <a:gd name="connsiteX54" fmla="*/ 1883100 w 5330118"/>
                <a:gd name="connsiteY54" fmla="*/ 378362 h 4559213"/>
                <a:gd name="connsiteX55" fmla="*/ 3118895 w 5330118"/>
                <a:gd name="connsiteY55" fmla="*/ 13600 h 4559213"/>
                <a:gd name="connsiteX56" fmla="*/ 3444904 w 5330118"/>
                <a:gd name="connsiteY56" fmla="*/ 220 h 45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330118" h="4559213">
                  <a:moveTo>
                    <a:pt x="3444904" y="220"/>
                  </a:moveTo>
                  <a:cubicBezTo>
                    <a:pt x="3553706" y="1507"/>
                    <a:pt x="3662253" y="8452"/>
                    <a:pt x="3769380" y="20786"/>
                  </a:cubicBezTo>
                  <a:cubicBezTo>
                    <a:pt x="3983974" y="45668"/>
                    <a:pt x="4196072" y="90499"/>
                    <a:pt x="4399652" y="157746"/>
                  </a:cubicBezTo>
                  <a:cubicBezTo>
                    <a:pt x="4603235" y="224778"/>
                    <a:pt x="4797732" y="313798"/>
                    <a:pt x="4978946" y="421156"/>
                  </a:cubicBezTo>
                  <a:cubicBezTo>
                    <a:pt x="5069496" y="474943"/>
                    <a:pt x="5156611" y="533449"/>
                    <a:pt x="5239909" y="596177"/>
                  </a:cubicBezTo>
                  <a:lnTo>
                    <a:pt x="5330118" y="672101"/>
                  </a:lnTo>
                  <a:lnTo>
                    <a:pt x="5330118" y="817108"/>
                  </a:lnTo>
                  <a:lnTo>
                    <a:pt x="5165156" y="689392"/>
                  </a:lnTo>
                  <a:cubicBezTo>
                    <a:pt x="5082384" y="633729"/>
                    <a:pt x="4996431" y="582355"/>
                    <a:pt x="4907074" y="537310"/>
                  </a:cubicBezTo>
                  <a:cubicBezTo>
                    <a:pt x="4728926" y="446145"/>
                    <a:pt x="4538970" y="377933"/>
                    <a:pt x="4344130" y="331280"/>
                  </a:cubicBezTo>
                  <a:cubicBezTo>
                    <a:pt x="4149292" y="284518"/>
                    <a:pt x="3949571" y="258885"/>
                    <a:pt x="3749396" y="251913"/>
                  </a:cubicBezTo>
                  <a:cubicBezTo>
                    <a:pt x="3548993" y="243976"/>
                    <a:pt x="3350636" y="254701"/>
                    <a:pt x="3153752" y="282158"/>
                  </a:cubicBezTo>
                  <a:cubicBezTo>
                    <a:pt x="3055539" y="296422"/>
                    <a:pt x="2957892" y="314119"/>
                    <a:pt x="2861381" y="336106"/>
                  </a:cubicBezTo>
                  <a:cubicBezTo>
                    <a:pt x="2764870" y="358414"/>
                    <a:pt x="2669154" y="383833"/>
                    <a:pt x="2574686" y="413220"/>
                  </a:cubicBezTo>
                  <a:cubicBezTo>
                    <a:pt x="2480219" y="442499"/>
                    <a:pt x="2386888" y="475318"/>
                    <a:pt x="2294918" y="511569"/>
                  </a:cubicBezTo>
                  <a:cubicBezTo>
                    <a:pt x="2203063" y="547928"/>
                    <a:pt x="2112455" y="587610"/>
                    <a:pt x="2023438" y="630404"/>
                  </a:cubicBezTo>
                  <a:cubicBezTo>
                    <a:pt x="1845404" y="715883"/>
                    <a:pt x="1673274" y="813375"/>
                    <a:pt x="1508751" y="922342"/>
                  </a:cubicBezTo>
                  <a:cubicBezTo>
                    <a:pt x="1467763" y="949692"/>
                    <a:pt x="1426887" y="977470"/>
                    <a:pt x="1387034" y="1006427"/>
                  </a:cubicBezTo>
                  <a:cubicBezTo>
                    <a:pt x="1366824" y="1020585"/>
                    <a:pt x="1347067" y="1035279"/>
                    <a:pt x="1327197" y="1049865"/>
                  </a:cubicBezTo>
                  <a:cubicBezTo>
                    <a:pt x="1307213" y="1064343"/>
                    <a:pt x="1287571" y="1079252"/>
                    <a:pt x="1268155" y="1094374"/>
                  </a:cubicBezTo>
                  <a:cubicBezTo>
                    <a:pt x="1190152" y="1154757"/>
                    <a:pt x="1113851" y="1217392"/>
                    <a:pt x="1040389" y="1283245"/>
                  </a:cubicBezTo>
                  <a:cubicBezTo>
                    <a:pt x="893125" y="1414521"/>
                    <a:pt x="756533" y="1557701"/>
                    <a:pt x="633794" y="1711714"/>
                  </a:cubicBezTo>
                  <a:cubicBezTo>
                    <a:pt x="572480" y="1788721"/>
                    <a:pt x="514461" y="1868409"/>
                    <a:pt x="460415" y="1950670"/>
                  </a:cubicBezTo>
                  <a:cubicBezTo>
                    <a:pt x="407277" y="2033362"/>
                    <a:pt x="357091" y="2118091"/>
                    <a:pt x="312810" y="2205715"/>
                  </a:cubicBezTo>
                  <a:cubicBezTo>
                    <a:pt x="301342" y="2227488"/>
                    <a:pt x="290669" y="2249581"/>
                    <a:pt x="280110" y="2271675"/>
                  </a:cubicBezTo>
                  <a:lnTo>
                    <a:pt x="264214" y="2304923"/>
                  </a:lnTo>
                  <a:lnTo>
                    <a:pt x="249113" y="2338492"/>
                  </a:lnTo>
                  <a:cubicBezTo>
                    <a:pt x="239234" y="2360908"/>
                    <a:pt x="229243" y="2383324"/>
                    <a:pt x="220272" y="2406168"/>
                  </a:cubicBezTo>
                  <a:cubicBezTo>
                    <a:pt x="211302" y="2429012"/>
                    <a:pt x="201425" y="2451536"/>
                    <a:pt x="193250" y="2474595"/>
                  </a:cubicBezTo>
                  <a:cubicBezTo>
                    <a:pt x="158279" y="2566187"/>
                    <a:pt x="128643" y="2659711"/>
                    <a:pt x="105368" y="2754843"/>
                  </a:cubicBezTo>
                  <a:cubicBezTo>
                    <a:pt x="58134" y="2944678"/>
                    <a:pt x="33950" y="3140091"/>
                    <a:pt x="34063" y="3335503"/>
                  </a:cubicBezTo>
                  <a:cubicBezTo>
                    <a:pt x="34630" y="3432888"/>
                    <a:pt x="44282" y="3530058"/>
                    <a:pt x="64038" y="3625404"/>
                  </a:cubicBezTo>
                  <a:cubicBezTo>
                    <a:pt x="84817" y="3720536"/>
                    <a:pt x="114905" y="3813631"/>
                    <a:pt x="155554" y="3902649"/>
                  </a:cubicBezTo>
                  <a:cubicBezTo>
                    <a:pt x="165205" y="3925066"/>
                    <a:pt x="176446" y="3946945"/>
                    <a:pt x="187118" y="3968931"/>
                  </a:cubicBezTo>
                  <a:cubicBezTo>
                    <a:pt x="198700" y="3990597"/>
                    <a:pt x="209713" y="4012475"/>
                    <a:pt x="222202" y="4033711"/>
                  </a:cubicBezTo>
                  <a:cubicBezTo>
                    <a:pt x="246047" y="4076612"/>
                    <a:pt x="272615" y="4118225"/>
                    <a:pt x="299980" y="4159303"/>
                  </a:cubicBezTo>
                  <a:cubicBezTo>
                    <a:pt x="327230" y="4200488"/>
                    <a:pt x="356410" y="4240599"/>
                    <a:pt x="385818" y="4280604"/>
                  </a:cubicBezTo>
                  <a:cubicBezTo>
                    <a:pt x="415679" y="4320287"/>
                    <a:pt x="446676" y="4359434"/>
                    <a:pt x="477786" y="4398474"/>
                  </a:cubicBezTo>
                  <a:lnTo>
                    <a:pt x="609756" y="4559213"/>
                  </a:lnTo>
                  <a:lnTo>
                    <a:pt x="480825" y="4559213"/>
                  </a:lnTo>
                  <a:lnTo>
                    <a:pt x="404211" y="4446629"/>
                  </a:lnTo>
                  <a:cubicBezTo>
                    <a:pt x="376166" y="4404802"/>
                    <a:pt x="348461" y="4362759"/>
                    <a:pt x="321439" y="4320180"/>
                  </a:cubicBezTo>
                  <a:cubicBezTo>
                    <a:pt x="294415" y="4277601"/>
                    <a:pt x="267619" y="4234915"/>
                    <a:pt x="242640" y="4190941"/>
                  </a:cubicBezTo>
                  <a:cubicBezTo>
                    <a:pt x="192568" y="4103424"/>
                    <a:pt x="146584" y="4013334"/>
                    <a:pt x="109909" y="3919809"/>
                  </a:cubicBezTo>
                  <a:cubicBezTo>
                    <a:pt x="72554" y="3826608"/>
                    <a:pt x="44850" y="3729975"/>
                    <a:pt x="26229" y="3632054"/>
                  </a:cubicBezTo>
                  <a:cubicBezTo>
                    <a:pt x="8403" y="3534134"/>
                    <a:pt x="0" y="3434711"/>
                    <a:pt x="0" y="3335503"/>
                  </a:cubicBezTo>
                  <a:cubicBezTo>
                    <a:pt x="1476" y="2939959"/>
                    <a:pt x="82433" y="2545488"/>
                    <a:pt x="234352" y="2173647"/>
                  </a:cubicBezTo>
                  <a:cubicBezTo>
                    <a:pt x="272502" y="2080767"/>
                    <a:pt x="313831" y="1988745"/>
                    <a:pt x="360384" y="1898869"/>
                  </a:cubicBezTo>
                  <a:cubicBezTo>
                    <a:pt x="406255" y="1808669"/>
                    <a:pt x="456781" y="1720402"/>
                    <a:pt x="511282" y="1634172"/>
                  </a:cubicBezTo>
                  <a:cubicBezTo>
                    <a:pt x="620396" y="1461818"/>
                    <a:pt x="744951" y="1296973"/>
                    <a:pt x="884381" y="1143281"/>
                  </a:cubicBezTo>
                  <a:cubicBezTo>
                    <a:pt x="954438" y="1066703"/>
                    <a:pt x="1027559" y="992378"/>
                    <a:pt x="1104768" y="921806"/>
                  </a:cubicBezTo>
                  <a:cubicBezTo>
                    <a:pt x="1123956" y="904003"/>
                    <a:pt x="1143258" y="886414"/>
                    <a:pt x="1163128" y="869254"/>
                  </a:cubicBezTo>
                  <a:cubicBezTo>
                    <a:pt x="1182885" y="851985"/>
                    <a:pt x="1202300" y="834396"/>
                    <a:pt x="1222624" y="817773"/>
                  </a:cubicBezTo>
                  <a:cubicBezTo>
                    <a:pt x="1262819" y="783988"/>
                    <a:pt x="1304034" y="751277"/>
                    <a:pt x="1345591" y="718886"/>
                  </a:cubicBezTo>
                  <a:cubicBezTo>
                    <a:pt x="1512612" y="590184"/>
                    <a:pt x="1693030" y="476176"/>
                    <a:pt x="1883100" y="378362"/>
                  </a:cubicBezTo>
                  <a:cubicBezTo>
                    <a:pt x="2263126" y="182628"/>
                    <a:pt x="2685504" y="54677"/>
                    <a:pt x="3118895" y="13600"/>
                  </a:cubicBezTo>
                  <a:cubicBezTo>
                    <a:pt x="3227044" y="3304"/>
                    <a:pt x="3336102" y="-1067"/>
                    <a:pt x="3444904" y="22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32CECE0-15B8-4DAB-B839-B0082C6F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4598" y="2512952"/>
              <a:ext cx="5307644" cy="4336518"/>
            </a:xfrm>
            <a:custGeom>
              <a:avLst/>
              <a:gdLst>
                <a:gd name="connsiteX0" fmla="*/ 5307644 w 5307644"/>
                <a:gd name="connsiteY0" fmla="*/ 4310537 h 4336518"/>
                <a:gd name="connsiteX1" fmla="*/ 5307644 w 5307644"/>
                <a:gd name="connsiteY1" fmla="*/ 4336518 h 4336518"/>
                <a:gd name="connsiteX2" fmla="*/ 5271469 w 5307644"/>
                <a:gd name="connsiteY2" fmla="*/ 4336518 h 4336518"/>
                <a:gd name="connsiteX3" fmla="*/ 3433280 w 5307644"/>
                <a:gd name="connsiteY3" fmla="*/ 1379 h 4336518"/>
                <a:gd name="connsiteX4" fmla="*/ 3739290 w 5307644"/>
                <a:gd name="connsiteY4" fmla="*/ 5668 h 4336518"/>
                <a:gd name="connsiteX5" fmla="*/ 4345494 w 5307644"/>
                <a:gd name="connsiteY5" fmla="*/ 94581 h 4336518"/>
                <a:gd name="connsiteX6" fmla="*/ 4922289 w 5307644"/>
                <a:gd name="connsiteY6" fmla="*/ 300933 h 4336518"/>
                <a:gd name="connsiteX7" fmla="*/ 5188801 w 5307644"/>
                <a:gd name="connsiteY7" fmla="*/ 449771 h 4336518"/>
                <a:gd name="connsiteX8" fmla="*/ 5307644 w 5307644"/>
                <a:gd name="connsiteY8" fmla="*/ 531018 h 4336518"/>
                <a:gd name="connsiteX9" fmla="*/ 5307644 w 5307644"/>
                <a:gd name="connsiteY9" fmla="*/ 868543 h 4336518"/>
                <a:gd name="connsiteX10" fmla="*/ 5256558 w 5307644"/>
                <a:gd name="connsiteY10" fmla="*/ 823998 h 4336518"/>
                <a:gd name="connsiteX11" fmla="*/ 4794554 w 5307644"/>
                <a:gd name="connsiteY11" fmla="*/ 538923 h 4336518"/>
                <a:gd name="connsiteX12" fmla="*/ 4274643 w 5307644"/>
                <a:gd name="connsiteY12" fmla="*/ 359921 h 4336518"/>
                <a:gd name="connsiteX13" fmla="*/ 3722940 w 5307644"/>
                <a:gd name="connsiteY13" fmla="*/ 285703 h 4336518"/>
                <a:gd name="connsiteX14" fmla="*/ 3163858 w 5307644"/>
                <a:gd name="connsiteY14" fmla="*/ 304579 h 4336518"/>
                <a:gd name="connsiteX15" fmla="*/ 2615108 w 5307644"/>
                <a:gd name="connsiteY15" fmla="*/ 413546 h 4336518"/>
                <a:gd name="connsiteX16" fmla="*/ 2090201 w 5307644"/>
                <a:gd name="connsiteY16" fmla="*/ 603167 h 4336518"/>
                <a:gd name="connsiteX17" fmla="*/ 1152228 w 5307644"/>
                <a:gd name="connsiteY17" fmla="*/ 1185758 h 4336518"/>
                <a:gd name="connsiteX18" fmla="*/ 768796 w 5307644"/>
                <a:gd name="connsiteY18" fmla="*/ 1574544 h 4336518"/>
                <a:gd name="connsiteX19" fmla="*/ 465637 w 5307644"/>
                <a:gd name="connsiteY19" fmla="*/ 2021033 h 4336518"/>
                <a:gd name="connsiteX20" fmla="*/ 259898 w 5307644"/>
                <a:gd name="connsiteY20" fmla="*/ 2514605 h 4336518"/>
                <a:gd name="connsiteX21" fmla="*/ 185075 w 5307644"/>
                <a:gd name="connsiteY21" fmla="*/ 3040781 h 4336518"/>
                <a:gd name="connsiteX22" fmla="*/ 216639 w 5307644"/>
                <a:gd name="connsiteY22" fmla="*/ 3298400 h 4336518"/>
                <a:gd name="connsiteX23" fmla="*/ 309857 w 5307644"/>
                <a:gd name="connsiteY23" fmla="*/ 3539393 h 4336518"/>
                <a:gd name="connsiteX24" fmla="*/ 374918 w 5307644"/>
                <a:gd name="connsiteY24" fmla="*/ 3652866 h 4336518"/>
                <a:gd name="connsiteX25" fmla="*/ 449628 w 5307644"/>
                <a:gd name="connsiteY25" fmla="*/ 3762691 h 4336518"/>
                <a:gd name="connsiteX26" fmla="*/ 622212 w 5307644"/>
                <a:gd name="connsiteY26" fmla="*/ 3974942 h 4336518"/>
                <a:gd name="connsiteX27" fmla="*/ 808989 w 5307644"/>
                <a:gd name="connsiteY27" fmla="*/ 4188802 h 4336518"/>
                <a:gd name="connsiteX28" fmla="*/ 901868 w 5307644"/>
                <a:gd name="connsiteY28" fmla="*/ 4300450 h 4336518"/>
                <a:gd name="connsiteX29" fmla="*/ 931233 w 5307644"/>
                <a:gd name="connsiteY29" fmla="*/ 4336518 h 4336518"/>
                <a:gd name="connsiteX30" fmla="*/ 512426 w 5307644"/>
                <a:gd name="connsiteY30" fmla="*/ 4336518 h 4336518"/>
                <a:gd name="connsiteX31" fmla="*/ 379799 w 5307644"/>
                <a:gd name="connsiteY31" fmla="*/ 4138930 h 4336518"/>
                <a:gd name="connsiteX32" fmla="*/ 226177 w 5307644"/>
                <a:gd name="connsiteY32" fmla="*/ 3891071 h 4336518"/>
                <a:gd name="connsiteX33" fmla="*/ 156916 w 5307644"/>
                <a:gd name="connsiteY33" fmla="*/ 3759688 h 4336518"/>
                <a:gd name="connsiteX34" fmla="*/ 98101 w 5307644"/>
                <a:gd name="connsiteY34" fmla="*/ 3622191 h 4336518"/>
                <a:gd name="connsiteX35" fmla="*/ 53025 w 5307644"/>
                <a:gd name="connsiteY35" fmla="*/ 3479547 h 4336518"/>
                <a:gd name="connsiteX36" fmla="*/ 36221 w 5307644"/>
                <a:gd name="connsiteY36" fmla="*/ 3406831 h 4336518"/>
                <a:gd name="connsiteX37" fmla="*/ 28841 w 5307644"/>
                <a:gd name="connsiteY37" fmla="*/ 3370365 h 4336518"/>
                <a:gd name="connsiteX38" fmla="*/ 22709 w 5307644"/>
                <a:gd name="connsiteY38" fmla="*/ 3333792 h 4336518"/>
                <a:gd name="connsiteX39" fmla="*/ 0 w 5307644"/>
                <a:gd name="connsiteY39" fmla="*/ 3040781 h 4336518"/>
                <a:gd name="connsiteX40" fmla="*/ 63017 w 5307644"/>
                <a:gd name="connsiteY40" fmla="*/ 2469880 h 4336518"/>
                <a:gd name="connsiteX41" fmla="*/ 252405 w 5307644"/>
                <a:gd name="connsiteY41" fmla="*/ 1922897 h 4336518"/>
                <a:gd name="connsiteX42" fmla="*/ 962499 w 5307644"/>
                <a:gd name="connsiteY42" fmla="*/ 993992 h 4336518"/>
                <a:gd name="connsiteX43" fmla="*/ 1433359 w 5307644"/>
                <a:gd name="connsiteY43" fmla="*/ 630088 h 4336518"/>
                <a:gd name="connsiteX44" fmla="*/ 1959628 w 5307644"/>
                <a:gd name="connsiteY44" fmla="*/ 341151 h 4336518"/>
                <a:gd name="connsiteX45" fmla="*/ 3127865 w 5307644"/>
                <a:gd name="connsiteY45" fmla="*/ 22508 h 4336518"/>
                <a:gd name="connsiteX46" fmla="*/ 3433280 w 5307644"/>
                <a:gd name="connsiteY46" fmla="*/ 1379 h 433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07644" h="4336518">
                  <a:moveTo>
                    <a:pt x="5307644" y="4310537"/>
                  </a:moveTo>
                  <a:lnTo>
                    <a:pt x="5307644" y="4336518"/>
                  </a:lnTo>
                  <a:lnTo>
                    <a:pt x="5271469" y="4336518"/>
                  </a:lnTo>
                  <a:close/>
                  <a:moveTo>
                    <a:pt x="3433280" y="1379"/>
                  </a:moveTo>
                  <a:cubicBezTo>
                    <a:pt x="3535397" y="-1410"/>
                    <a:pt x="3637614" y="38"/>
                    <a:pt x="3739290" y="5668"/>
                  </a:cubicBezTo>
                  <a:cubicBezTo>
                    <a:pt x="3942986" y="17360"/>
                    <a:pt x="4146567" y="45995"/>
                    <a:pt x="4345494" y="94581"/>
                  </a:cubicBezTo>
                  <a:cubicBezTo>
                    <a:pt x="4544420" y="143059"/>
                    <a:pt x="4738691" y="211700"/>
                    <a:pt x="4922289" y="300933"/>
                  </a:cubicBezTo>
                  <a:cubicBezTo>
                    <a:pt x="5013975" y="345550"/>
                    <a:pt x="5103219" y="395127"/>
                    <a:pt x="5188801" y="449771"/>
                  </a:cubicBezTo>
                  <a:lnTo>
                    <a:pt x="5307644" y="531018"/>
                  </a:lnTo>
                  <a:lnTo>
                    <a:pt x="5307644" y="868543"/>
                  </a:lnTo>
                  <a:lnTo>
                    <a:pt x="5256558" y="823998"/>
                  </a:lnTo>
                  <a:cubicBezTo>
                    <a:pt x="5114289" y="712993"/>
                    <a:pt x="4959758" y="616466"/>
                    <a:pt x="4794554" y="538923"/>
                  </a:cubicBezTo>
                  <a:cubicBezTo>
                    <a:pt x="4629462" y="461166"/>
                    <a:pt x="4454722" y="401534"/>
                    <a:pt x="4274643" y="359921"/>
                  </a:cubicBezTo>
                  <a:cubicBezTo>
                    <a:pt x="4094566" y="318200"/>
                    <a:pt x="3909491" y="294176"/>
                    <a:pt x="3722940" y="285703"/>
                  </a:cubicBezTo>
                  <a:cubicBezTo>
                    <a:pt x="3536050" y="276800"/>
                    <a:pt x="3349387" y="282700"/>
                    <a:pt x="3163858" y="304579"/>
                  </a:cubicBezTo>
                  <a:cubicBezTo>
                    <a:pt x="2978444" y="326565"/>
                    <a:pt x="2794732" y="363353"/>
                    <a:pt x="2615108" y="413546"/>
                  </a:cubicBezTo>
                  <a:cubicBezTo>
                    <a:pt x="2435370" y="463526"/>
                    <a:pt x="2260060" y="528198"/>
                    <a:pt x="2090201" y="603167"/>
                  </a:cubicBezTo>
                  <a:cubicBezTo>
                    <a:pt x="1749461" y="751496"/>
                    <a:pt x="1431316" y="948195"/>
                    <a:pt x="1152228" y="1185758"/>
                  </a:cubicBezTo>
                  <a:cubicBezTo>
                    <a:pt x="1013139" y="1304915"/>
                    <a:pt x="884268" y="1434903"/>
                    <a:pt x="768796" y="1574544"/>
                  </a:cubicBezTo>
                  <a:cubicBezTo>
                    <a:pt x="653096" y="1713971"/>
                    <a:pt x="551021" y="1863481"/>
                    <a:pt x="465637" y="2021033"/>
                  </a:cubicBezTo>
                  <a:cubicBezTo>
                    <a:pt x="380253" y="2178478"/>
                    <a:pt x="309176" y="2343324"/>
                    <a:pt x="259898" y="2514605"/>
                  </a:cubicBezTo>
                  <a:cubicBezTo>
                    <a:pt x="210508" y="2685457"/>
                    <a:pt x="184960" y="2863065"/>
                    <a:pt x="185075" y="3040781"/>
                  </a:cubicBezTo>
                  <a:cubicBezTo>
                    <a:pt x="186096" y="3128084"/>
                    <a:pt x="195180" y="3214743"/>
                    <a:pt x="216639" y="3298400"/>
                  </a:cubicBezTo>
                  <a:cubicBezTo>
                    <a:pt x="237759" y="3382163"/>
                    <a:pt x="270572" y="3462280"/>
                    <a:pt x="309857" y="3539393"/>
                  </a:cubicBezTo>
                  <a:cubicBezTo>
                    <a:pt x="329727" y="3577897"/>
                    <a:pt x="351755" y="3615649"/>
                    <a:pt x="374918" y="3652866"/>
                  </a:cubicBezTo>
                  <a:cubicBezTo>
                    <a:pt x="398420" y="3689974"/>
                    <a:pt x="423514" y="3726548"/>
                    <a:pt x="449628" y="3762691"/>
                  </a:cubicBezTo>
                  <a:cubicBezTo>
                    <a:pt x="502539" y="3834764"/>
                    <a:pt x="561354" y="3904692"/>
                    <a:pt x="622212" y="3974942"/>
                  </a:cubicBezTo>
                  <a:cubicBezTo>
                    <a:pt x="683071" y="4045299"/>
                    <a:pt x="746655" y="4115657"/>
                    <a:pt x="808989" y="4188802"/>
                  </a:cubicBezTo>
                  <a:cubicBezTo>
                    <a:pt x="840214" y="4225267"/>
                    <a:pt x="871097" y="4262591"/>
                    <a:pt x="901868" y="4300450"/>
                  </a:cubicBezTo>
                  <a:lnTo>
                    <a:pt x="931233" y="4336518"/>
                  </a:lnTo>
                  <a:lnTo>
                    <a:pt x="512426" y="4336518"/>
                  </a:lnTo>
                  <a:lnTo>
                    <a:pt x="379799" y="4138930"/>
                  </a:lnTo>
                  <a:cubicBezTo>
                    <a:pt x="327002" y="4059028"/>
                    <a:pt x="274886" y="3976765"/>
                    <a:pt x="226177" y="3891071"/>
                  </a:cubicBezTo>
                  <a:cubicBezTo>
                    <a:pt x="201878" y="3848171"/>
                    <a:pt x="178376" y="3804519"/>
                    <a:pt x="156916" y="3759688"/>
                  </a:cubicBezTo>
                  <a:cubicBezTo>
                    <a:pt x="135570" y="3714750"/>
                    <a:pt x="115700" y="3668954"/>
                    <a:pt x="98101" y="3622191"/>
                  </a:cubicBezTo>
                  <a:cubicBezTo>
                    <a:pt x="80842" y="3575323"/>
                    <a:pt x="65514" y="3527810"/>
                    <a:pt x="53025" y="3479547"/>
                  </a:cubicBezTo>
                  <a:cubicBezTo>
                    <a:pt x="47121" y="3455416"/>
                    <a:pt x="41103" y="3431176"/>
                    <a:pt x="36221" y="3406831"/>
                  </a:cubicBezTo>
                  <a:lnTo>
                    <a:pt x="28841" y="3370365"/>
                  </a:lnTo>
                  <a:lnTo>
                    <a:pt x="22709" y="3333792"/>
                  </a:lnTo>
                  <a:cubicBezTo>
                    <a:pt x="6700" y="3236194"/>
                    <a:pt x="0" y="3138058"/>
                    <a:pt x="0" y="3040781"/>
                  </a:cubicBezTo>
                  <a:cubicBezTo>
                    <a:pt x="454" y="2849337"/>
                    <a:pt x="21687" y="2657893"/>
                    <a:pt x="63017" y="2469880"/>
                  </a:cubicBezTo>
                  <a:cubicBezTo>
                    <a:pt x="104233" y="2281976"/>
                    <a:pt x="167362" y="2097718"/>
                    <a:pt x="252405" y="1922897"/>
                  </a:cubicBezTo>
                  <a:cubicBezTo>
                    <a:pt x="423286" y="1573257"/>
                    <a:pt x="670922" y="1260405"/>
                    <a:pt x="962499" y="993992"/>
                  </a:cubicBezTo>
                  <a:cubicBezTo>
                    <a:pt x="1108628" y="860786"/>
                    <a:pt x="1266566" y="739269"/>
                    <a:pt x="1433359" y="630088"/>
                  </a:cubicBezTo>
                  <a:cubicBezTo>
                    <a:pt x="1600380" y="521013"/>
                    <a:pt x="1776144" y="423843"/>
                    <a:pt x="1959628" y="341151"/>
                  </a:cubicBezTo>
                  <a:cubicBezTo>
                    <a:pt x="2327051" y="176950"/>
                    <a:pt x="2722633" y="68411"/>
                    <a:pt x="3127865" y="22508"/>
                  </a:cubicBezTo>
                  <a:cubicBezTo>
                    <a:pt x="3229145" y="11193"/>
                    <a:pt x="3331163" y="4168"/>
                    <a:pt x="3433280" y="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C5373BF-BD61-4FCF-8ECF-21DFEBE0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3412" y="2537732"/>
              <a:ext cx="5308830" cy="4311738"/>
            </a:xfrm>
            <a:custGeom>
              <a:avLst/>
              <a:gdLst>
                <a:gd name="connsiteX0" fmla="*/ 5308830 w 5308830"/>
                <a:gd name="connsiteY0" fmla="*/ 4026353 h 4311738"/>
                <a:gd name="connsiteX1" fmla="*/ 5308830 w 5308830"/>
                <a:gd name="connsiteY1" fmla="*/ 4311738 h 4311738"/>
                <a:gd name="connsiteX2" fmla="*/ 4948051 w 5308830"/>
                <a:gd name="connsiteY2" fmla="*/ 4311738 h 4311738"/>
                <a:gd name="connsiteX3" fmla="*/ 5002803 w 5308830"/>
                <a:gd name="connsiteY3" fmla="*/ 4271506 h 4311738"/>
                <a:gd name="connsiteX4" fmla="*/ 5221147 w 5308830"/>
                <a:gd name="connsiteY4" fmla="*/ 4102386 h 4311738"/>
                <a:gd name="connsiteX5" fmla="*/ 3595773 w 5308830"/>
                <a:gd name="connsiteY5" fmla="*/ 0 h 4311738"/>
                <a:gd name="connsiteX6" fmla="*/ 5271266 w 5308830"/>
                <a:gd name="connsiteY6" fmla="*/ 516192 h 4311738"/>
                <a:gd name="connsiteX7" fmla="*/ 5308830 w 5308830"/>
                <a:gd name="connsiteY7" fmla="*/ 546905 h 4311738"/>
                <a:gd name="connsiteX8" fmla="*/ 5308830 w 5308830"/>
                <a:gd name="connsiteY8" fmla="*/ 1314056 h 4311738"/>
                <a:gd name="connsiteX9" fmla="*/ 5241798 w 5308830"/>
                <a:gd name="connsiteY9" fmla="*/ 1229961 h 4311738"/>
                <a:gd name="connsiteX10" fmla="*/ 4547599 w 5308830"/>
                <a:gd name="connsiteY10" fmla="*/ 723841 h 4311738"/>
                <a:gd name="connsiteX11" fmla="*/ 3595773 w 5308830"/>
                <a:gd name="connsiteY11" fmla="*/ 536258 h 4311738"/>
                <a:gd name="connsiteX12" fmla="*/ 2484874 w 5308830"/>
                <a:gd name="connsiteY12" fmla="*/ 738106 h 4311738"/>
                <a:gd name="connsiteX13" fmla="*/ 1497964 w 5308830"/>
                <a:gd name="connsiteY13" fmla="*/ 1292596 h 4311738"/>
                <a:gd name="connsiteX14" fmla="*/ 815348 w 5308830"/>
                <a:gd name="connsiteY14" fmla="*/ 2092157 h 4311738"/>
                <a:gd name="connsiteX15" fmla="*/ 567825 w 5308830"/>
                <a:gd name="connsiteY15" fmla="*/ 3022671 h 4311738"/>
                <a:gd name="connsiteX16" fmla="*/ 977486 w 5308830"/>
                <a:gd name="connsiteY16" fmla="*/ 3886690 h 4311738"/>
                <a:gd name="connsiteX17" fmla="*/ 1183907 w 5308830"/>
                <a:gd name="connsiteY17" fmla="*/ 4160932 h 4311738"/>
                <a:gd name="connsiteX18" fmla="*/ 1285607 w 5308830"/>
                <a:gd name="connsiteY18" fmla="*/ 4296799 h 4311738"/>
                <a:gd name="connsiteX19" fmla="*/ 1297817 w 5308830"/>
                <a:gd name="connsiteY19" fmla="*/ 4311738 h 4311738"/>
                <a:gd name="connsiteX20" fmla="*/ 602176 w 5308830"/>
                <a:gd name="connsiteY20" fmla="*/ 4311738 h 4311738"/>
                <a:gd name="connsiteX21" fmla="*/ 583893 w 5308830"/>
                <a:gd name="connsiteY21" fmla="*/ 4287205 h 4311738"/>
                <a:gd name="connsiteX22" fmla="*/ 0 w 5308830"/>
                <a:gd name="connsiteY22" fmla="*/ 3022564 h 4311738"/>
                <a:gd name="connsiteX23" fmla="*/ 3595773 w 5308830"/>
                <a:gd name="connsiteY23" fmla="*/ 0 h 431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08830" h="4311738">
                  <a:moveTo>
                    <a:pt x="5308830" y="4026353"/>
                  </a:moveTo>
                  <a:lnTo>
                    <a:pt x="5308830" y="4311738"/>
                  </a:lnTo>
                  <a:lnTo>
                    <a:pt x="4948051" y="4311738"/>
                  </a:lnTo>
                  <a:lnTo>
                    <a:pt x="5002803" y="4271506"/>
                  </a:lnTo>
                  <a:cubicBezTo>
                    <a:pt x="5078400" y="4214990"/>
                    <a:pt x="5151610" y="4158780"/>
                    <a:pt x="5221147" y="4102386"/>
                  </a:cubicBezTo>
                  <a:close/>
                  <a:moveTo>
                    <a:pt x="3595773" y="0"/>
                  </a:moveTo>
                  <a:cubicBezTo>
                    <a:pt x="4261231" y="0"/>
                    <a:pt x="4825666" y="190293"/>
                    <a:pt x="5271266" y="516192"/>
                  </a:cubicBezTo>
                  <a:lnTo>
                    <a:pt x="5308830" y="546905"/>
                  </a:lnTo>
                  <a:lnTo>
                    <a:pt x="5308830" y="1314056"/>
                  </a:lnTo>
                  <a:lnTo>
                    <a:pt x="5241798" y="1229961"/>
                  </a:lnTo>
                  <a:cubicBezTo>
                    <a:pt x="5047072" y="1010846"/>
                    <a:pt x="4813516" y="840530"/>
                    <a:pt x="4547599" y="723841"/>
                  </a:cubicBezTo>
                  <a:cubicBezTo>
                    <a:pt x="4263856" y="599429"/>
                    <a:pt x="3943667" y="536258"/>
                    <a:pt x="3595773" y="536258"/>
                  </a:cubicBezTo>
                  <a:cubicBezTo>
                    <a:pt x="3226761" y="536258"/>
                    <a:pt x="2852980" y="604041"/>
                    <a:pt x="2484874" y="738106"/>
                  </a:cubicBezTo>
                  <a:cubicBezTo>
                    <a:pt x="2126422" y="868309"/>
                    <a:pt x="1785227" y="1060075"/>
                    <a:pt x="1497964" y="1292596"/>
                  </a:cubicBezTo>
                  <a:cubicBezTo>
                    <a:pt x="1205707" y="1529085"/>
                    <a:pt x="976010" y="1798180"/>
                    <a:pt x="815348" y="2092157"/>
                  </a:cubicBezTo>
                  <a:cubicBezTo>
                    <a:pt x="651166" y="2392675"/>
                    <a:pt x="567825" y="2705743"/>
                    <a:pt x="567825" y="3022671"/>
                  </a:cubicBezTo>
                  <a:cubicBezTo>
                    <a:pt x="567825" y="3341852"/>
                    <a:pt x="700784" y="3528255"/>
                    <a:pt x="977486" y="3886690"/>
                  </a:cubicBezTo>
                  <a:cubicBezTo>
                    <a:pt x="1044249" y="3973134"/>
                    <a:pt x="1113283" y="4062582"/>
                    <a:pt x="1183907" y="4160932"/>
                  </a:cubicBezTo>
                  <a:cubicBezTo>
                    <a:pt x="1217636" y="4207895"/>
                    <a:pt x="1251520" y="4253175"/>
                    <a:pt x="1285607" y="4296799"/>
                  </a:cubicBezTo>
                  <a:lnTo>
                    <a:pt x="1297817" y="4311738"/>
                  </a:lnTo>
                  <a:lnTo>
                    <a:pt x="602176" y="4311738"/>
                  </a:lnTo>
                  <a:lnTo>
                    <a:pt x="583893" y="4287205"/>
                  </a:lnTo>
                  <a:cubicBezTo>
                    <a:pt x="281395" y="3892133"/>
                    <a:pt x="0" y="3570338"/>
                    <a:pt x="0" y="3022564"/>
                  </a:cubicBezTo>
                  <a:cubicBezTo>
                    <a:pt x="0" y="1353193"/>
                    <a:pt x="1810660" y="0"/>
                    <a:pt x="359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E6B45AB-7CCC-4949-9DC2-116644B5F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3412" y="2537732"/>
              <a:ext cx="5308830" cy="4311738"/>
            </a:xfrm>
            <a:custGeom>
              <a:avLst/>
              <a:gdLst>
                <a:gd name="connsiteX0" fmla="*/ 5308830 w 5308830"/>
                <a:gd name="connsiteY0" fmla="*/ 3880900 h 4311738"/>
                <a:gd name="connsiteX1" fmla="*/ 5308830 w 5308830"/>
                <a:gd name="connsiteY1" fmla="*/ 4311738 h 4311738"/>
                <a:gd name="connsiteX2" fmla="*/ 4763109 w 5308830"/>
                <a:gd name="connsiteY2" fmla="*/ 4311738 h 4311738"/>
                <a:gd name="connsiteX3" fmla="*/ 4929066 w 5308830"/>
                <a:gd name="connsiteY3" fmla="*/ 4189789 h 4311738"/>
                <a:gd name="connsiteX4" fmla="*/ 5142959 w 5308830"/>
                <a:gd name="connsiteY4" fmla="*/ 4024320 h 4311738"/>
                <a:gd name="connsiteX5" fmla="*/ 3595773 w 5308830"/>
                <a:gd name="connsiteY5" fmla="*/ 0 h 4311738"/>
                <a:gd name="connsiteX6" fmla="*/ 5271266 w 5308830"/>
                <a:gd name="connsiteY6" fmla="*/ 516192 h 4311738"/>
                <a:gd name="connsiteX7" fmla="*/ 5308830 w 5308830"/>
                <a:gd name="connsiteY7" fmla="*/ 546905 h 4311738"/>
                <a:gd name="connsiteX8" fmla="*/ 5308830 w 5308830"/>
                <a:gd name="connsiteY8" fmla="*/ 1498438 h 4311738"/>
                <a:gd name="connsiteX9" fmla="*/ 5289422 w 5308830"/>
                <a:gd name="connsiteY9" fmla="*/ 1468062 h 4311738"/>
                <a:gd name="connsiteX10" fmla="*/ 5154710 w 5308830"/>
                <a:gd name="connsiteY10" fmla="*/ 1298924 h 4311738"/>
                <a:gd name="connsiteX11" fmla="*/ 4499685 w 5308830"/>
                <a:gd name="connsiteY11" fmla="*/ 821118 h 4311738"/>
                <a:gd name="connsiteX12" fmla="*/ 3595773 w 5308830"/>
                <a:gd name="connsiteY12" fmla="*/ 643510 h 4311738"/>
                <a:gd name="connsiteX13" fmla="*/ 2525523 w 5308830"/>
                <a:gd name="connsiteY13" fmla="*/ 838172 h 4311738"/>
                <a:gd name="connsiteX14" fmla="*/ 1571767 w 5308830"/>
                <a:gd name="connsiteY14" fmla="*/ 1374000 h 4311738"/>
                <a:gd name="connsiteX15" fmla="*/ 916173 w 5308830"/>
                <a:gd name="connsiteY15" fmla="*/ 2141277 h 4311738"/>
                <a:gd name="connsiteX16" fmla="*/ 681254 w 5308830"/>
                <a:gd name="connsiteY16" fmla="*/ 3022671 h 4311738"/>
                <a:gd name="connsiteX17" fmla="*/ 1069115 w 5308830"/>
                <a:gd name="connsiteY17" fmla="*/ 3823519 h 4311738"/>
                <a:gd name="connsiteX18" fmla="*/ 1277807 w 5308830"/>
                <a:gd name="connsiteY18" fmla="*/ 4100764 h 4311738"/>
                <a:gd name="connsiteX19" fmla="*/ 1373308 w 5308830"/>
                <a:gd name="connsiteY19" fmla="*/ 4228488 h 4311738"/>
                <a:gd name="connsiteX20" fmla="*/ 1441062 w 5308830"/>
                <a:gd name="connsiteY20" fmla="*/ 4311738 h 4311738"/>
                <a:gd name="connsiteX21" fmla="*/ 602176 w 5308830"/>
                <a:gd name="connsiteY21" fmla="*/ 4311738 h 4311738"/>
                <a:gd name="connsiteX22" fmla="*/ 583893 w 5308830"/>
                <a:gd name="connsiteY22" fmla="*/ 4287205 h 4311738"/>
                <a:gd name="connsiteX23" fmla="*/ 0 w 5308830"/>
                <a:gd name="connsiteY23" fmla="*/ 3022564 h 4311738"/>
                <a:gd name="connsiteX24" fmla="*/ 3595773 w 5308830"/>
                <a:gd name="connsiteY24" fmla="*/ 0 h 431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08830" h="4311738">
                  <a:moveTo>
                    <a:pt x="5308830" y="3880900"/>
                  </a:moveTo>
                  <a:lnTo>
                    <a:pt x="5308830" y="4311738"/>
                  </a:lnTo>
                  <a:lnTo>
                    <a:pt x="4763109" y="4311738"/>
                  </a:lnTo>
                  <a:lnTo>
                    <a:pt x="4929066" y="4189789"/>
                  </a:lnTo>
                  <a:cubicBezTo>
                    <a:pt x="5003230" y="4134367"/>
                    <a:pt x="5074975" y="4079340"/>
                    <a:pt x="5142959" y="4024320"/>
                  </a:cubicBezTo>
                  <a:close/>
                  <a:moveTo>
                    <a:pt x="3595773" y="0"/>
                  </a:moveTo>
                  <a:cubicBezTo>
                    <a:pt x="4261231" y="0"/>
                    <a:pt x="4825666" y="190293"/>
                    <a:pt x="5271266" y="516192"/>
                  </a:cubicBezTo>
                  <a:lnTo>
                    <a:pt x="5308830" y="546905"/>
                  </a:lnTo>
                  <a:lnTo>
                    <a:pt x="5308830" y="1498438"/>
                  </a:lnTo>
                  <a:lnTo>
                    <a:pt x="5289422" y="1468062"/>
                  </a:lnTo>
                  <a:cubicBezTo>
                    <a:pt x="5247242" y="1408963"/>
                    <a:pt x="5202313" y="1352510"/>
                    <a:pt x="5154710" y="1298924"/>
                  </a:cubicBezTo>
                  <a:cubicBezTo>
                    <a:pt x="4970772" y="1091928"/>
                    <a:pt x="4750500" y="931159"/>
                    <a:pt x="4499685" y="821118"/>
                  </a:cubicBezTo>
                  <a:cubicBezTo>
                    <a:pt x="4231156" y="703248"/>
                    <a:pt x="3926977" y="643510"/>
                    <a:pt x="3595773" y="643510"/>
                  </a:cubicBezTo>
                  <a:cubicBezTo>
                    <a:pt x="3245836" y="643510"/>
                    <a:pt x="2875688" y="710757"/>
                    <a:pt x="2525523" y="838172"/>
                  </a:cubicBezTo>
                  <a:cubicBezTo>
                    <a:pt x="2179105" y="964084"/>
                    <a:pt x="1849265" y="1149415"/>
                    <a:pt x="1571767" y="1374000"/>
                  </a:cubicBezTo>
                  <a:cubicBezTo>
                    <a:pt x="1294611" y="1598264"/>
                    <a:pt x="1067980" y="1863603"/>
                    <a:pt x="916173" y="2141277"/>
                  </a:cubicBezTo>
                  <a:cubicBezTo>
                    <a:pt x="760280" y="2426459"/>
                    <a:pt x="681254" y="2723010"/>
                    <a:pt x="681254" y="3022671"/>
                  </a:cubicBezTo>
                  <a:cubicBezTo>
                    <a:pt x="681254" y="3309032"/>
                    <a:pt x="800134" y="3475166"/>
                    <a:pt x="1069115" y="3823519"/>
                  </a:cubicBezTo>
                  <a:cubicBezTo>
                    <a:pt x="1136445" y="3910714"/>
                    <a:pt x="1206047" y="4000912"/>
                    <a:pt x="1277807" y="4100764"/>
                  </a:cubicBezTo>
                  <a:cubicBezTo>
                    <a:pt x="1309528" y="4144925"/>
                    <a:pt x="1341351" y="4187490"/>
                    <a:pt x="1373308" y="4228488"/>
                  </a:cubicBezTo>
                  <a:lnTo>
                    <a:pt x="1441062" y="4311738"/>
                  </a:lnTo>
                  <a:lnTo>
                    <a:pt x="602176" y="4311738"/>
                  </a:lnTo>
                  <a:lnTo>
                    <a:pt x="583893" y="4287205"/>
                  </a:lnTo>
                  <a:cubicBezTo>
                    <a:pt x="281395" y="3892133"/>
                    <a:pt x="0" y="3570338"/>
                    <a:pt x="0" y="3022564"/>
                  </a:cubicBezTo>
                  <a:cubicBezTo>
                    <a:pt x="0" y="1353193"/>
                    <a:pt x="1810660" y="0"/>
                    <a:pt x="359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1D22245-3D67-419C-A6B5-DD0EB0D8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3758" y="0"/>
            <a:ext cx="5081407" cy="3133064"/>
            <a:chOff x="5907711" y="0"/>
            <a:chExt cx="5081407" cy="3133064"/>
          </a:xfrm>
          <a:solidFill>
            <a:schemeClr val="accent5">
              <a:alpha val="5000"/>
            </a:schemeClr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3A64720-9AA0-4796-8E62-15672228C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9200" y="0"/>
              <a:ext cx="5069918" cy="3111852"/>
            </a:xfrm>
            <a:custGeom>
              <a:avLst/>
              <a:gdLst>
                <a:gd name="connsiteX0" fmla="*/ 145909 w 5069918"/>
                <a:gd name="connsiteY0" fmla="*/ 0 h 3111852"/>
                <a:gd name="connsiteX1" fmla="*/ 205279 w 5069918"/>
                <a:gd name="connsiteY1" fmla="*/ 0 h 3111852"/>
                <a:gd name="connsiteX2" fmla="*/ 202868 w 5069918"/>
                <a:gd name="connsiteY2" fmla="*/ 5043 h 3111852"/>
                <a:gd name="connsiteX3" fmla="*/ 191273 w 5069918"/>
                <a:gd name="connsiteY3" fmla="*/ 30818 h 3111852"/>
                <a:gd name="connsiteX4" fmla="*/ 169129 w 5069918"/>
                <a:gd name="connsiteY4" fmla="*/ 82781 h 3111852"/>
                <a:gd name="connsiteX5" fmla="*/ 148381 w 5069918"/>
                <a:gd name="connsiteY5" fmla="*/ 135320 h 3111852"/>
                <a:gd name="connsiteX6" fmla="*/ 80903 w 5069918"/>
                <a:gd name="connsiteY6" fmla="*/ 350499 h 3111852"/>
                <a:gd name="connsiteX7" fmla="*/ 26154 w 5069918"/>
                <a:gd name="connsiteY7" fmla="*/ 796339 h 3111852"/>
                <a:gd name="connsiteX8" fmla="*/ 49170 w 5069918"/>
                <a:gd name="connsiteY8" fmla="*/ 1018931 h 3111852"/>
                <a:gd name="connsiteX9" fmla="*/ 119437 w 5069918"/>
                <a:gd name="connsiteY9" fmla="*/ 1231804 h 3111852"/>
                <a:gd name="connsiteX10" fmla="*/ 143672 w 5069918"/>
                <a:gd name="connsiteY10" fmla="*/ 1282696 h 3111852"/>
                <a:gd name="connsiteX11" fmla="*/ 170611 w 5069918"/>
                <a:gd name="connsiteY11" fmla="*/ 1332436 h 3111852"/>
                <a:gd name="connsiteX12" fmla="*/ 230330 w 5069918"/>
                <a:gd name="connsiteY12" fmla="*/ 1428867 h 3111852"/>
                <a:gd name="connsiteX13" fmla="*/ 296237 w 5069918"/>
                <a:gd name="connsiteY13" fmla="*/ 1522004 h 3111852"/>
                <a:gd name="connsiteX14" fmla="*/ 366853 w 5069918"/>
                <a:gd name="connsiteY14" fmla="*/ 1612506 h 3111852"/>
                <a:gd name="connsiteX15" fmla="*/ 513838 w 5069918"/>
                <a:gd name="connsiteY15" fmla="*/ 1791535 h 3111852"/>
                <a:gd name="connsiteX16" fmla="*/ 587330 w 5069918"/>
                <a:gd name="connsiteY16" fmla="*/ 1882283 h 3111852"/>
                <a:gd name="connsiteX17" fmla="*/ 658817 w 5069918"/>
                <a:gd name="connsiteY17" fmla="*/ 1974186 h 3111852"/>
                <a:gd name="connsiteX18" fmla="*/ 730305 w 5069918"/>
                <a:gd name="connsiteY18" fmla="*/ 2062959 h 3111852"/>
                <a:gd name="connsiteX19" fmla="*/ 805018 w 5069918"/>
                <a:gd name="connsiteY19" fmla="*/ 2148685 h 3111852"/>
                <a:gd name="connsiteX20" fmla="*/ 963424 w 5069918"/>
                <a:gd name="connsiteY20" fmla="*/ 2310337 h 3111852"/>
                <a:gd name="connsiteX21" fmla="*/ 1319204 w 5069918"/>
                <a:gd name="connsiteY21" fmla="*/ 2580196 h 3111852"/>
                <a:gd name="connsiteX22" fmla="*/ 1515882 w 5069918"/>
                <a:gd name="connsiteY22" fmla="*/ 2681651 h 3111852"/>
                <a:gd name="connsiteX23" fmla="*/ 1723456 w 5069918"/>
                <a:gd name="connsiteY23" fmla="*/ 2758319 h 3111852"/>
                <a:gd name="connsiteX24" fmla="*/ 1939662 w 5069918"/>
                <a:gd name="connsiteY24" fmla="*/ 2811269 h 3111852"/>
                <a:gd name="connsiteX25" fmla="*/ 2162581 w 5069918"/>
                <a:gd name="connsiteY25" fmla="*/ 2840916 h 3111852"/>
                <a:gd name="connsiteX26" fmla="*/ 2389597 w 5069918"/>
                <a:gd name="connsiteY26" fmla="*/ 2850221 h 3111852"/>
                <a:gd name="connsiteX27" fmla="*/ 2446002 w 5069918"/>
                <a:gd name="connsiteY27" fmla="*/ 2849808 h 3111852"/>
                <a:gd name="connsiteX28" fmla="*/ 2473638 w 5069918"/>
                <a:gd name="connsiteY28" fmla="*/ 2849151 h 3111852"/>
                <a:gd name="connsiteX29" fmla="*/ 2501187 w 5069918"/>
                <a:gd name="connsiteY29" fmla="*/ 2847832 h 3111852"/>
                <a:gd name="connsiteX30" fmla="*/ 2610685 w 5069918"/>
                <a:gd name="connsiteY30" fmla="*/ 2838774 h 3111852"/>
                <a:gd name="connsiteX31" fmla="*/ 3033071 w 5069918"/>
                <a:gd name="connsiteY31" fmla="*/ 2730979 h 3111852"/>
                <a:gd name="connsiteX32" fmla="*/ 3232974 w 5069918"/>
                <a:gd name="connsiteY32" fmla="*/ 2637430 h 3111852"/>
                <a:gd name="connsiteX33" fmla="*/ 3425990 w 5069918"/>
                <a:gd name="connsiteY33" fmla="*/ 2523622 h 3111852"/>
                <a:gd name="connsiteX34" fmla="*/ 3613601 w 5069918"/>
                <a:gd name="connsiteY34" fmla="*/ 2394827 h 3111852"/>
                <a:gd name="connsiteX35" fmla="*/ 3706185 w 5069918"/>
                <a:gd name="connsiteY35" fmla="*/ 2326642 h 3111852"/>
                <a:gd name="connsiteX36" fmla="*/ 3799729 w 5069918"/>
                <a:gd name="connsiteY36" fmla="*/ 2255904 h 3111852"/>
                <a:gd name="connsiteX37" fmla="*/ 4175561 w 5069918"/>
                <a:gd name="connsiteY37" fmla="*/ 1976821 h 3111852"/>
                <a:gd name="connsiteX38" fmla="*/ 4517132 w 5069918"/>
                <a:gd name="connsiteY38" fmla="*/ 1683080 h 3111852"/>
                <a:gd name="connsiteX39" fmla="*/ 4659758 w 5069918"/>
                <a:gd name="connsiteY39" fmla="*/ 1519452 h 3111852"/>
                <a:gd name="connsiteX40" fmla="*/ 4773178 w 5069918"/>
                <a:gd name="connsiteY40" fmla="*/ 1340423 h 3111852"/>
                <a:gd name="connsiteX41" fmla="*/ 4892092 w 5069918"/>
                <a:gd name="connsiteY41" fmla="*/ 938311 h 3111852"/>
                <a:gd name="connsiteX42" fmla="*/ 4898804 w 5069918"/>
                <a:gd name="connsiteY42" fmla="*/ 831503 h 3111852"/>
                <a:gd name="connsiteX43" fmla="*/ 4899153 w 5069918"/>
                <a:gd name="connsiteY43" fmla="*/ 776988 h 3111852"/>
                <a:gd name="connsiteX44" fmla="*/ 4898456 w 5069918"/>
                <a:gd name="connsiteY44" fmla="*/ 721484 h 3111852"/>
                <a:gd name="connsiteX45" fmla="*/ 4886774 w 5069918"/>
                <a:gd name="connsiteY45" fmla="*/ 499635 h 3111852"/>
                <a:gd name="connsiteX46" fmla="*/ 4815896 w 5069918"/>
                <a:gd name="connsiteY46" fmla="*/ 59970 h 3111852"/>
                <a:gd name="connsiteX47" fmla="*/ 4798654 w 5069918"/>
                <a:gd name="connsiteY47" fmla="*/ 0 h 3111852"/>
                <a:gd name="connsiteX48" fmla="*/ 4909441 w 5069918"/>
                <a:gd name="connsiteY48" fmla="*/ 0 h 3111852"/>
                <a:gd name="connsiteX49" fmla="*/ 4921297 w 5069918"/>
                <a:gd name="connsiteY49" fmla="*/ 34112 h 3111852"/>
                <a:gd name="connsiteX50" fmla="*/ 5027482 w 5069918"/>
                <a:gd name="connsiteY50" fmla="*/ 483740 h 3111852"/>
                <a:gd name="connsiteX51" fmla="*/ 5058082 w 5069918"/>
                <a:gd name="connsiteY51" fmla="*/ 712837 h 3111852"/>
                <a:gd name="connsiteX52" fmla="*/ 5063486 w 5069918"/>
                <a:gd name="connsiteY52" fmla="*/ 770400 h 3111852"/>
                <a:gd name="connsiteX53" fmla="*/ 5067846 w 5069918"/>
                <a:gd name="connsiteY53" fmla="*/ 829033 h 3111852"/>
                <a:gd name="connsiteX54" fmla="*/ 5069414 w 5069918"/>
                <a:gd name="connsiteY54" fmla="*/ 948521 h 3111852"/>
                <a:gd name="connsiteX55" fmla="*/ 5040732 w 5069918"/>
                <a:gd name="connsiteY55" fmla="*/ 1188571 h 3111852"/>
                <a:gd name="connsiteX56" fmla="*/ 4964102 w 5069918"/>
                <a:gd name="connsiteY56" fmla="*/ 1421620 h 3111852"/>
                <a:gd name="connsiteX57" fmla="*/ 4689486 w 5069918"/>
                <a:gd name="connsiteY57" fmla="*/ 1828757 h 3111852"/>
                <a:gd name="connsiteX58" fmla="*/ 4333792 w 5069918"/>
                <a:gd name="connsiteY58" fmla="*/ 2155355 h 3111852"/>
                <a:gd name="connsiteX59" fmla="*/ 3965196 w 5069918"/>
                <a:gd name="connsiteY59" fmla="*/ 2446790 h 3111852"/>
                <a:gd name="connsiteX60" fmla="*/ 3873745 w 5069918"/>
                <a:gd name="connsiteY60" fmla="*/ 2519916 h 3111852"/>
                <a:gd name="connsiteX61" fmla="*/ 3779416 w 5069918"/>
                <a:gd name="connsiteY61" fmla="*/ 2593454 h 3111852"/>
                <a:gd name="connsiteX62" fmla="*/ 3582739 w 5069918"/>
                <a:gd name="connsiteY62" fmla="*/ 2735343 h 3111852"/>
                <a:gd name="connsiteX63" fmla="*/ 3371851 w 5069918"/>
                <a:gd name="connsiteY63" fmla="*/ 2865126 h 3111852"/>
                <a:gd name="connsiteX64" fmla="*/ 3143614 w 5069918"/>
                <a:gd name="connsiteY64" fmla="*/ 2974568 h 3111852"/>
                <a:gd name="connsiteX65" fmla="*/ 2643552 w 5069918"/>
                <a:gd name="connsiteY65" fmla="*/ 3101304 h 3111852"/>
                <a:gd name="connsiteX66" fmla="*/ 2514264 w 5069918"/>
                <a:gd name="connsiteY66" fmla="*/ 3110445 h 3111852"/>
                <a:gd name="connsiteX67" fmla="*/ 2481920 w 5069918"/>
                <a:gd name="connsiteY67" fmla="*/ 3111598 h 3111852"/>
                <a:gd name="connsiteX68" fmla="*/ 2449664 w 5069918"/>
                <a:gd name="connsiteY68" fmla="*/ 3111763 h 3111852"/>
                <a:gd name="connsiteX69" fmla="*/ 2386284 w 5069918"/>
                <a:gd name="connsiteY69" fmla="*/ 3111022 h 3111852"/>
                <a:gd name="connsiteX70" fmla="*/ 2260658 w 5069918"/>
                <a:gd name="connsiteY70" fmla="*/ 3106080 h 3111852"/>
                <a:gd name="connsiteX71" fmla="*/ 2134945 w 5069918"/>
                <a:gd name="connsiteY71" fmla="*/ 3094716 h 3111852"/>
                <a:gd name="connsiteX72" fmla="*/ 1884564 w 5069918"/>
                <a:gd name="connsiteY72" fmla="*/ 3054200 h 3111852"/>
                <a:gd name="connsiteX73" fmla="*/ 1639764 w 5069918"/>
                <a:gd name="connsiteY73" fmla="*/ 2984286 h 3111852"/>
                <a:gd name="connsiteX74" fmla="*/ 1407081 w 5069918"/>
                <a:gd name="connsiteY74" fmla="*/ 2882913 h 3111852"/>
                <a:gd name="connsiteX75" fmla="*/ 1193491 w 5069918"/>
                <a:gd name="connsiteY75" fmla="*/ 2750989 h 3111852"/>
                <a:gd name="connsiteX76" fmla="*/ 836141 w 5069918"/>
                <a:gd name="connsiteY76" fmla="*/ 2418627 h 3111852"/>
                <a:gd name="connsiteX77" fmla="*/ 690812 w 5069918"/>
                <a:gd name="connsiteY77" fmla="*/ 2230210 h 3111852"/>
                <a:gd name="connsiteX78" fmla="*/ 562397 w 5069918"/>
                <a:gd name="connsiteY78" fmla="*/ 2033725 h 3111852"/>
                <a:gd name="connsiteX79" fmla="*/ 502504 w 5069918"/>
                <a:gd name="connsiteY79" fmla="*/ 1936223 h 3111852"/>
                <a:gd name="connsiteX80" fmla="*/ 440258 w 5069918"/>
                <a:gd name="connsiteY80" fmla="*/ 1840368 h 3111852"/>
                <a:gd name="connsiteX81" fmla="*/ 310360 w 5069918"/>
                <a:gd name="connsiteY81" fmla="*/ 1649481 h 3111852"/>
                <a:gd name="connsiteX82" fmla="*/ 246806 w 5069918"/>
                <a:gd name="connsiteY82" fmla="*/ 1552391 h 3111852"/>
                <a:gd name="connsiteX83" fmla="*/ 186303 w 5069918"/>
                <a:gd name="connsiteY83" fmla="*/ 1453160 h 3111852"/>
                <a:gd name="connsiteX84" fmla="*/ 84390 w 5069918"/>
                <a:gd name="connsiteY84" fmla="*/ 1244980 h 3111852"/>
                <a:gd name="connsiteX85" fmla="*/ 20139 w 5069918"/>
                <a:gd name="connsiteY85" fmla="*/ 1024037 h 3111852"/>
                <a:gd name="connsiteX86" fmla="*/ 0 w 5069918"/>
                <a:gd name="connsiteY86" fmla="*/ 796339 h 3111852"/>
                <a:gd name="connsiteX87" fmla="*/ 102773 w 5069918"/>
                <a:gd name="connsiteY87" fmla="*/ 121376 h 311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5069918" h="3111852">
                  <a:moveTo>
                    <a:pt x="145909" y="0"/>
                  </a:moveTo>
                  <a:lnTo>
                    <a:pt x="205279" y="0"/>
                  </a:lnTo>
                  <a:lnTo>
                    <a:pt x="202868" y="5043"/>
                  </a:lnTo>
                  <a:lnTo>
                    <a:pt x="191273" y="30818"/>
                  </a:lnTo>
                  <a:cubicBezTo>
                    <a:pt x="183688" y="48029"/>
                    <a:pt x="176016" y="65240"/>
                    <a:pt x="169129" y="82781"/>
                  </a:cubicBezTo>
                  <a:cubicBezTo>
                    <a:pt x="162242" y="100321"/>
                    <a:pt x="154658" y="117615"/>
                    <a:pt x="148381" y="135320"/>
                  </a:cubicBezTo>
                  <a:cubicBezTo>
                    <a:pt x="121529" y="205646"/>
                    <a:pt x="98775" y="277455"/>
                    <a:pt x="80903" y="350499"/>
                  </a:cubicBezTo>
                  <a:cubicBezTo>
                    <a:pt x="44636" y="496258"/>
                    <a:pt x="26067" y="646299"/>
                    <a:pt x="26154" y="796339"/>
                  </a:cubicBezTo>
                  <a:cubicBezTo>
                    <a:pt x="26590" y="871114"/>
                    <a:pt x="34001" y="945722"/>
                    <a:pt x="49170" y="1018931"/>
                  </a:cubicBezTo>
                  <a:cubicBezTo>
                    <a:pt x="65124" y="1091975"/>
                    <a:pt x="88226" y="1163454"/>
                    <a:pt x="119437" y="1231804"/>
                  </a:cubicBezTo>
                  <a:cubicBezTo>
                    <a:pt x="126847" y="1249016"/>
                    <a:pt x="135478" y="1265815"/>
                    <a:pt x="143672" y="1282696"/>
                  </a:cubicBezTo>
                  <a:cubicBezTo>
                    <a:pt x="152565" y="1299331"/>
                    <a:pt x="161021" y="1316130"/>
                    <a:pt x="170611" y="1332436"/>
                  </a:cubicBezTo>
                  <a:cubicBezTo>
                    <a:pt x="188919" y="1365375"/>
                    <a:pt x="209319" y="1397327"/>
                    <a:pt x="230330" y="1428867"/>
                  </a:cubicBezTo>
                  <a:cubicBezTo>
                    <a:pt x="251253" y="1460489"/>
                    <a:pt x="273658" y="1491288"/>
                    <a:pt x="296237" y="1522004"/>
                  </a:cubicBezTo>
                  <a:cubicBezTo>
                    <a:pt x="319165" y="1552474"/>
                    <a:pt x="342966" y="1582531"/>
                    <a:pt x="366853" y="1612506"/>
                  </a:cubicBezTo>
                  <a:cubicBezTo>
                    <a:pt x="414714" y="1672540"/>
                    <a:pt x="464756" y="1731337"/>
                    <a:pt x="513838" y="1791535"/>
                  </a:cubicBezTo>
                  <a:cubicBezTo>
                    <a:pt x="538509" y="1821510"/>
                    <a:pt x="563094" y="1851732"/>
                    <a:pt x="587330" y="1882283"/>
                  </a:cubicBezTo>
                  <a:cubicBezTo>
                    <a:pt x="611479" y="1912588"/>
                    <a:pt x="635453" y="1944787"/>
                    <a:pt x="658817" y="1974186"/>
                  </a:cubicBezTo>
                  <a:cubicBezTo>
                    <a:pt x="682008" y="2004326"/>
                    <a:pt x="706330" y="2033560"/>
                    <a:pt x="730305" y="2062959"/>
                  </a:cubicBezTo>
                  <a:cubicBezTo>
                    <a:pt x="754977" y="2091864"/>
                    <a:pt x="779474" y="2120768"/>
                    <a:pt x="805018" y="2148685"/>
                  </a:cubicBezTo>
                  <a:cubicBezTo>
                    <a:pt x="855757" y="2204847"/>
                    <a:pt x="908500" y="2258951"/>
                    <a:pt x="963424" y="2310337"/>
                  </a:cubicBezTo>
                  <a:cubicBezTo>
                    <a:pt x="1073444" y="2412862"/>
                    <a:pt x="1192183" y="2504353"/>
                    <a:pt x="1319204" y="2580196"/>
                  </a:cubicBezTo>
                  <a:cubicBezTo>
                    <a:pt x="1382846" y="2617913"/>
                    <a:pt x="1448143" y="2652500"/>
                    <a:pt x="1515882" y="2681651"/>
                  </a:cubicBezTo>
                  <a:cubicBezTo>
                    <a:pt x="1583184" y="2711626"/>
                    <a:pt x="1652666" y="2736908"/>
                    <a:pt x="1723456" y="2758319"/>
                  </a:cubicBezTo>
                  <a:cubicBezTo>
                    <a:pt x="1794246" y="2779812"/>
                    <a:pt x="1866431" y="2797188"/>
                    <a:pt x="1939662" y="2811269"/>
                  </a:cubicBezTo>
                  <a:cubicBezTo>
                    <a:pt x="2012981" y="2825104"/>
                    <a:pt x="2087519" y="2834574"/>
                    <a:pt x="2162581" y="2840916"/>
                  </a:cubicBezTo>
                  <a:cubicBezTo>
                    <a:pt x="2237643" y="2847338"/>
                    <a:pt x="2313489" y="2850139"/>
                    <a:pt x="2389597" y="2850221"/>
                  </a:cubicBezTo>
                  <a:cubicBezTo>
                    <a:pt x="2408602" y="2850221"/>
                    <a:pt x="2427869" y="2850550"/>
                    <a:pt x="2446002" y="2849808"/>
                  </a:cubicBezTo>
                  <a:lnTo>
                    <a:pt x="2473638" y="2849151"/>
                  </a:lnTo>
                  <a:lnTo>
                    <a:pt x="2501187" y="2847832"/>
                  </a:lnTo>
                  <a:cubicBezTo>
                    <a:pt x="2537890" y="2846268"/>
                    <a:pt x="2574418" y="2842809"/>
                    <a:pt x="2610685" y="2838774"/>
                  </a:cubicBezTo>
                  <a:cubicBezTo>
                    <a:pt x="2755926" y="2821975"/>
                    <a:pt x="2897244" y="2785164"/>
                    <a:pt x="3033071" y="2730979"/>
                  </a:cubicBezTo>
                  <a:cubicBezTo>
                    <a:pt x="3101158" y="2704132"/>
                    <a:pt x="3167589" y="2672263"/>
                    <a:pt x="3232974" y="2637430"/>
                  </a:cubicBezTo>
                  <a:cubicBezTo>
                    <a:pt x="3298446" y="2602760"/>
                    <a:pt x="3362697" y="2564303"/>
                    <a:pt x="3425990" y="2523622"/>
                  </a:cubicBezTo>
                  <a:cubicBezTo>
                    <a:pt x="3489282" y="2482859"/>
                    <a:pt x="3551529" y="2439461"/>
                    <a:pt x="3613601" y="2394827"/>
                  </a:cubicBezTo>
                  <a:cubicBezTo>
                    <a:pt x="3644549" y="2372511"/>
                    <a:pt x="3675411" y="2349617"/>
                    <a:pt x="3706185" y="2326642"/>
                  </a:cubicBezTo>
                  <a:lnTo>
                    <a:pt x="3799729" y="2255904"/>
                  </a:lnTo>
                  <a:cubicBezTo>
                    <a:pt x="3926402" y="2160954"/>
                    <a:pt x="4053597" y="2070123"/>
                    <a:pt x="4175561" y="1976821"/>
                  </a:cubicBezTo>
                  <a:cubicBezTo>
                    <a:pt x="4297526" y="1883601"/>
                    <a:pt x="4414084" y="1787582"/>
                    <a:pt x="4517132" y="1683080"/>
                  </a:cubicBezTo>
                  <a:cubicBezTo>
                    <a:pt x="4568480" y="1630705"/>
                    <a:pt x="4616604" y="1576438"/>
                    <a:pt x="4659758" y="1519452"/>
                  </a:cubicBezTo>
                  <a:cubicBezTo>
                    <a:pt x="4702650" y="1462383"/>
                    <a:pt x="4741184" y="1402845"/>
                    <a:pt x="4773178" y="1340423"/>
                  </a:cubicBezTo>
                  <a:cubicBezTo>
                    <a:pt x="4837865" y="1215829"/>
                    <a:pt x="4877446" y="1079787"/>
                    <a:pt x="4892092" y="938311"/>
                  </a:cubicBezTo>
                  <a:cubicBezTo>
                    <a:pt x="4895666" y="902982"/>
                    <a:pt x="4897845" y="867325"/>
                    <a:pt x="4898804" y="831503"/>
                  </a:cubicBezTo>
                  <a:cubicBezTo>
                    <a:pt x="4899066" y="813633"/>
                    <a:pt x="4899414" y="795764"/>
                    <a:pt x="4899153" y="776988"/>
                  </a:cubicBezTo>
                  <a:cubicBezTo>
                    <a:pt x="4898979" y="758460"/>
                    <a:pt x="4899066" y="740012"/>
                    <a:pt x="4898456" y="721484"/>
                  </a:cubicBezTo>
                  <a:cubicBezTo>
                    <a:pt x="4896974" y="647452"/>
                    <a:pt x="4893226" y="573502"/>
                    <a:pt x="4886774" y="499635"/>
                  </a:cubicBezTo>
                  <a:cubicBezTo>
                    <a:pt x="4873610" y="351981"/>
                    <a:pt x="4851030" y="204740"/>
                    <a:pt x="4815896" y="59970"/>
                  </a:cubicBezTo>
                  <a:lnTo>
                    <a:pt x="4798654" y="0"/>
                  </a:lnTo>
                  <a:lnTo>
                    <a:pt x="4909441" y="0"/>
                  </a:lnTo>
                  <a:lnTo>
                    <a:pt x="4921297" y="34112"/>
                  </a:lnTo>
                  <a:cubicBezTo>
                    <a:pt x="4966630" y="181436"/>
                    <a:pt x="5002460" y="331724"/>
                    <a:pt x="5027482" y="483740"/>
                  </a:cubicBezTo>
                  <a:cubicBezTo>
                    <a:pt x="5040123" y="559749"/>
                    <a:pt x="5050323" y="636170"/>
                    <a:pt x="5058082" y="712837"/>
                  </a:cubicBezTo>
                  <a:cubicBezTo>
                    <a:pt x="5060261" y="732025"/>
                    <a:pt x="5061743" y="751213"/>
                    <a:pt x="5063486" y="770400"/>
                  </a:cubicBezTo>
                  <a:cubicBezTo>
                    <a:pt x="5065318" y="789340"/>
                    <a:pt x="5066625" y="809186"/>
                    <a:pt x="5067846" y="829033"/>
                  </a:cubicBezTo>
                  <a:cubicBezTo>
                    <a:pt x="5069851" y="868643"/>
                    <a:pt x="5070461" y="908500"/>
                    <a:pt x="5069414" y="948521"/>
                  </a:cubicBezTo>
                  <a:cubicBezTo>
                    <a:pt x="5067060" y="1028483"/>
                    <a:pt x="5057820" y="1109021"/>
                    <a:pt x="5040732" y="1188571"/>
                  </a:cubicBezTo>
                  <a:cubicBezTo>
                    <a:pt x="5023123" y="1268038"/>
                    <a:pt x="4997578" y="1346435"/>
                    <a:pt x="4964102" y="1421620"/>
                  </a:cubicBezTo>
                  <a:cubicBezTo>
                    <a:pt x="4897409" y="1572485"/>
                    <a:pt x="4799942" y="1709020"/>
                    <a:pt x="4689486" y="1828757"/>
                  </a:cubicBezTo>
                  <a:cubicBezTo>
                    <a:pt x="4579116" y="1949234"/>
                    <a:pt x="4456716" y="2054888"/>
                    <a:pt x="4333792" y="2155355"/>
                  </a:cubicBezTo>
                  <a:cubicBezTo>
                    <a:pt x="4210520" y="2255657"/>
                    <a:pt x="4085853" y="2350524"/>
                    <a:pt x="3965196" y="2446790"/>
                  </a:cubicBezTo>
                  <a:lnTo>
                    <a:pt x="3873745" y="2519916"/>
                  </a:lnTo>
                  <a:cubicBezTo>
                    <a:pt x="3842621" y="2544539"/>
                    <a:pt x="3811324" y="2569162"/>
                    <a:pt x="3779416" y="2593454"/>
                  </a:cubicBezTo>
                  <a:cubicBezTo>
                    <a:pt x="3715862" y="2642123"/>
                    <a:pt x="3650652" y="2689804"/>
                    <a:pt x="3582739" y="2735343"/>
                  </a:cubicBezTo>
                  <a:cubicBezTo>
                    <a:pt x="3514913" y="2780800"/>
                    <a:pt x="3445170" y="2824939"/>
                    <a:pt x="3371851" y="2865126"/>
                  </a:cubicBezTo>
                  <a:cubicBezTo>
                    <a:pt x="3298533" y="2905230"/>
                    <a:pt x="3222687" y="2942452"/>
                    <a:pt x="3143614" y="2974568"/>
                  </a:cubicBezTo>
                  <a:cubicBezTo>
                    <a:pt x="2985994" y="3039625"/>
                    <a:pt x="2815732" y="3083105"/>
                    <a:pt x="2643552" y="3101304"/>
                  </a:cubicBezTo>
                  <a:cubicBezTo>
                    <a:pt x="2600484" y="3105587"/>
                    <a:pt x="2557331" y="3109046"/>
                    <a:pt x="2514264" y="3110445"/>
                  </a:cubicBezTo>
                  <a:lnTo>
                    <a:pt x="2481920" y="3111598"/>
                  </a:lnTo>
                  <a:lnTo>
                    <a:pt x="2449664" y="3111763"/>
                  </a:lnTo>
                  <a:cubicBezTo>
                    <a:pt x="2427869" y="3112092"/>
                    <a:pt x="2407207" y="3111434"/>
                    <a:pt x="2386284" y="3111022"/>
                  </a:cubicBezTo>
                  <a:cubicBezTo>
                    <a:pt x="2344525" y="3110528"/>
                    <a:pt x="2302505" y="3108140"/>
                    <a:pt x="2260658" y="3106080"/>
                  </a:cubicBezTo>
                  <a:cubicBezTo>
                    <a:pt x="2218725" y="3102787"/>
                    <a:pt x="2176791" y="3099740"/>
                    <a:pt x="2134945" y="3094716"/>
                  </a:cubicBezTo>
                  <a:cubicBezTo>
                    <a:pt x="2051165" y="3085246"/>
                    <a:pt x="1967473" y="3072317"/>
                    <a:pt x="1884564" y="3054200"/>
                  </a:cubicBezTo>
                  <a:cubicBezTo>
                    <a:pt x="1801657" y="3036084"/>
                    <a:pt x="1719708" y="3012778"/>
                    <a:pt x="1639764" y="2984286"/>
                  </a:cubicBezTo>
                  <a:cubicBezTo>
                    <a:pt x="1559820" y="2955710"/>
                    <a:pt x="1481969" y="2921618"/>
                    <a:pt x="1407081" y="2882913"/>
                  </a:cubicBezTo>
                  <a:cubicBezTo>
                    <a:pt x="1332455" y="2843633"/>
                    <a:pt x="1260794" y="2799741"/>
                    <a:pt x="1193491" y="2750989"/>
                  </a:cubicBezTo>
                  <a:cubicBezTo>
                    <a:pt x="1058362" y="2653982"/>
                    <a:pt x="939973" y="2540257"/>
                    <a:pt x="836141" y="2418627"/>
                  </a:cubicBezTo>
                  <a:cubicBezTo>
                    <a:pt x="784444" y="2357523"/>
                    <a:pt x="736321" y="2294444"/>
                    <a:pt x="690812" y="2230210"/>
                  </a:cubicBezTo>
                  <a:cubicBezTo>
                    <a:pt x="645217" y="2165978"/>
                    <a:pt x="602674" y="2100345"/>
                    <a:pt x="562397" y="2033725"/>
                  </a:cubicBezTo>
                  <a:cubicBezTo>
                    <a:pt x="541823" y="2000044"/>
                    <a:pt x="522992" y="1968504"/>
                    <a:pt x="502504" y="1936223"/>
                  </a:cubicBezTo>
                  <a:cubicBezTo>
                    <a:pt x="482192" y="1904189"/>
                    <a:pt x="461530" y="1872155"/>
                    <a:pt x="440258" y="1840368"/>
                  </a:cubicBezTo>
                  <a:lnTo>
                    <a:pt x="310360" y="1649481"/>
                  </a:lnTo>
                  <a:cubicBezTo>
                    <a:pt x="288826" y="1617365"/>
                    <a:pt x="267555" y="1585084"/>
                    <a:pt x="246806" y="1552391"/>
                  </a:cubicBezTo>
                  <a:cubicBezTo>
                    <a:pt x="226057" y="1519698"/>
                    <a:pt x="205483" y="1486923"/>
                    <a:pt x="186303" y="1453160"/>
                  </a:cubicBezTo>
                  <a:cubicBezTo>
                    <a:pt x="147857" y="1385962"/>
                    <a:pt x="112550" y="1316790"/>
                    <a:pt x="84390" y="1244980"/>
                  </a:cubicBezTo>
                  <a:cubicBezTo>
                    <a:pt x="55708" y="1173418"/>
                    <a:pt x="34436" y="1099222"/>
                    <a:pt x="20139" y="1024037"/>
                  </a:cubicBezTo>
                  <a:cubicBezTo>
                    <a:pt x="6452" y="948852"/>
                    <a:pt x="0" y="872513"/>
                    <a:pt x="0" y="796339"/>
                  </a:cubicBezTo>
                  <a:cubicBezTo>
                    <a:pt x="850" y="568560"/>
                    <a:pt x="36028" y="341245"/>
                    <a:pt x="102773" y="1213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1BCBF53-F859-485D-8008-16DE1F4FB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3885" y="1"/>
              <a:ext cx="4960549" cy="2918955"/>
            </a:xfrm>
            <a:custGeom>
              <a:avLst/>
              <a:gdLst>
                <a:gd name="connsiteX0" fmla="*/ 154335 w 4960549"/>
                <a:gd name="connsiteY0" fmla="*/ 0 h 2918955"/>
                <a:gd name="connsiteX1" fmla="*/ 347871 w 4960549"/>
                <a:gd name="connsiteY1" fmla="*/ 0 h 2918955"/>
                <a:gd name="connsiteX2" fmla="*/ 268143 w 4960549"/>
                <a:gd name="connsiteY2" fmla="*/ 165468 h 2918955"/>
                <a:gd name="connsiteX3" fmla="*/ 199554 w 4960549"/>
                <a:gd name="connsiteY3" fmla="*/ 358938 h 2918955"/>
                <a:gd name="connsiteX4" fmla="*/ 142104 w 4960549"/>
                <a:gd name="connsiteY4" fmla="*/ 762944 h 2918955"/>
                <a:gd name="connsiteX5" fmla="*/ 166339 w 4960549"/>
                <a:gd name="connsiteY5" fmla="*/ 960748 h 2918955"/>
                <a:gd name="connsiteX6" fmla="*/ 237914 w 4960549"/>
                <a:gd name="connsiteY6" fmla="*/ 1145787 h 2918955"/>
                <a:gd name="connsiteX7" fmla="*/ 287868 w 4960549"/>
                <a:gd name="connsiteY7" fmla="*/ 1232913 h 2918955"/>
                <a:gd name="connsiteX8" fmla="*/ 345232 w 4960549"/>
                <a:gd name="connsiteY8" fmla="*/ 1317239 h 2918955"/>
                <a:gd name="connsiteX9" fmla="*/ 477745 w 4960549"/>
                <a:gd name="connsiteY9" fmla="*/ 1480209 h 2918955"/>
                <a:gd name="connsiteX10" fmla="*/ 621156 w 4960549"/>
                <a:gd name="connsiteY10" fmla="*/ 1644414 h 2918955"/>
                <a:gd name="connsiteX11" fmla="*/ 692469 w 4960549"/>
                <a:gd name="connsiteY11" fmla="*/ 1730140 h 2918955"/>
                <a:gd name="connsiteX12" fmla="*/ 726731 w 4960549"/>
                <a:gd name="connsiteY12" fmla="*/ 1772220 h 2918955"/>
                <a:gd name="connsiteX13" fmla="*/ 760295 w 4960549"/>
                <a:gd name="connsiteY13" fmla="*/ 1812489 h 2918955"/>
                <a:gd name="connsiteX14" fmla="*/ 1048685 w 4960549"/>
                <a:gd name="connsiteY14" fmla="*/ 2110101 h 2918955"/>
                <a:gd name="connsiteX15" fmla="*/ 1202035 w 4960549"/>
                <a:gd name="connsiteY15" fmla="*/ 2244002 h 2918955"/>
                <a:gd name="connsiteX16" fmla="*/ 1362620 w 4960549"/>
                <a:gd name="connsiteY16" fmla="*/ 2367443 h 2918955"/>
                <a:gd name="connsiteX17" fmla="*/ 1721364 w 4960549"/>
                <a:gd name="connsiteY17" fmla="*/ 2562694 h 2918955"/>
                <a:gd name="connsiteX18" fmla="*/ 1922052 w 4960549"/>
                <a:gd name="connsiteY18" fmla="*/ 2617868 h 2918955"/>
                <a:gd name="connsiteX19" fmla="*/ 1973488 w 4960549"/>
                <a:gd name="connsiteY19" fmla="*/ 2627586 h 2918955"/>
                <a:gd name="connsiteX20" fmla="*/ 2025360 w 4960549"/>
                <a:gd name="connsiteY20" fmla="*/ 2635738 h 2918955"/>
                <a:gd name="connsiteX21" fmla="*/ 2130063 w 4960549"/>
                <a:gd name="connsiteY21" fmla="*/ 2647432 h 2918955"/>
                <a:gd name="connsiteX22" fmla="*/ 2182719 w 4960549"/>
                <a:gd name="connsiteY22" fmla="*/ 2651220 h 2918955"/>
                <a:gd name="connsiteX23" fmla="*/ 2235551 w 4960549"/>
                <a:gd name="connsiteY23" fmla="*/ 2653855 h 2918955"/>
                <a:gd name="connsiteX24" fmla="*/ 2288556 w 4960549"/>
                <a:gd name="connsiteY24" fmla="*/ 2655008 h 2918955"/>
                <a:gd name="connsiteX25" fmla="*/ 2341648 w 4960549"/>
                <a:gd name="connsiteY25" fmla="*/ 2654761 h 2918955"/>
                <a:gd name="connsiteX26" fmla="*/ 2368238 w 4960549"/>
                <a:gd name="connsiteY26" fmla="*/ 2654514 h 2918955"/>
                <a:gd name="connsiteX27" fmla="*/ 2393869 w 4960549"/>
                <a:gd name="connsiteY27" fmla="*/ 2653443 h 2918955"/>
                <a:gd name="connsiteX28" fmla="*/ 2419413 w 4960549"/>
                <a:gd name="connsiteY28" fmla="*/ 2652208 h 2918955"/>
                <a:gd name="connsiteX29" fmla="*/ 2444869 w 4960549"/>
                <a:gd name="connsiteY29" fmla="*/ 2650232 h 2918955"/>
                <a:gd name="connsiteX30" fmla="*/ 2545823 w 4960549"/>
                <a:gd name="connsiteY30" fmla="*/ 2638456 h 2918955"/>
                <a:gd name="connsiteX31" fmla="*/ 2930373 w 4960549"/>
                <a:gd name="connsiteY31" fmla="*/ 2519213 h 2918955"/>
                <a:gd name="connsiteX32" fmla="*/ 3285631 w 4960549"/>
                <a:gd name="connsiteY32" fmla="*/ 2310210 h 2918955"/>
                <a:gd name="connsiteX33" fmla="*/ 3371764 w 4960549"/>
                <a:gd name="connsiteY33" fmla="*/ 2248778 h 2918955"/>
                <a:gd name="connsiteX34" fmla="*/ 3457898 w 4960549"/>
                <a:gd name="connsiteY34" fmla="*/ 2185286 h 2918955"/>
                <a:gd name="connsiteX35" fmla="*/ 3632344 w 4960549"/>
                <a:gd name="connsiteY35" fmla="*/ 2053527 h 2918955"/>
                <a:gd name="connsiteX36" fmla="*/ 3990915 w 4960549"/>
                <a:gd name="connsiteY36" fmla="*/ 1798490 h 2918955"/>
                <a:gd name="connsiteX37" fmla="*/ 4324988 w 4960549"/>
                <a:gd name="connsiteY37" fmla="*/ 1544854 h 2918955"/>
                <a:gd name="connsiteX38" fmla="*/ 4592107 w 4960549"/>
                <a:gd name="connsiteY38" fmla="*/ 1254159 h 2918955"/>
                <a:gd name="connsiteX39" fmla="*/ 4683123 w 4960549"/>
                <a:gd name="connsiteY39" fmla="*/ 1085179 h 2918955"/>
                <a:gd name="connsiteX40" fmla="*/ 4738568 w 4960549"/>
                <a:gd name="connsiteY40" fmla="*/ 900551 h 2918955"/>
                <a:gd name="connsiteX41" fmla="*/ 4753913 w 4960549"/>
                <a:gd name="connsiteY41" fmla="*/ 803708 h 2918955"/>
                <a:gd name="connsiteX42" fmla="*/ 4756441 w 4960549"/>
                <a:gd name="connsiteY42" fmla="*/ 779167 h 2918955"/>
                <a:gd name="connsiteX43" fmla="*/ 4758358 w 4960549"/>
                <a:gd name="connsiteY43" fmla="*/ 754133 h 2918955"/>
                <a:gd name="connsiteX44" fmla="*/ 4761147 w 4960549"/>
                <a:gd name="connsiteY44" fmla="*/ 702417 h 2918955"/>
                <a:gd name="connsiteX45" fmla="*/ 4756353 w 4960549"/>
                <a:gd name="connsiteY45" fmla="*/ 495638 h 2918955"/>
                <a:gd name="connsiteX46" fmla="*/ 4725578 w 4960549"/>
                <a:gd name="connsiteY46" fmla="*/ 291411 h 2918955"/>
                <a:gd name="connsiteX47" fmla="*/ 4673358 w 4960549"/>
                <a:gd name="connsiteY47" fmla="*/ 92042 h 2918955"/>
                <a:gd name="connsiteX48" fmla="*/ 4644342 w 4960549"/>
                <a:gd name="connsiteY48" fmla="*/ 0 h 2918955"/>
                <a:gd name="connsiteX49" fmla="*/ 4862756 w 4960549"/>
                <a:gd name="connsiteY49" fmla="*/ 0 h 2918955"/>
                <a:gd name="connsiteX50" fmla="*/ 4876138 w 4960549"/>
                <a:gd name="connsiteY50" fmla="*/ 45680 h 2918955"/>
                <a:gd name="connsiteX51" fmla="*/ 4911707 w 4960549"/>
                <a:gd name="connsiteY51" fmla="*/ 263329 h 2918955"/>
                <a:gd name="connsiteX52" fmla="*/ 4934809 w 4960549"/>
                <a:gd name="connsiteY52" fmla="*/ 481145 h 2918955"/>
                <a:gd name="connsiteX53" fmla="*/ 4953205 w 4960549"/>
                <a:gd name="connsiteY53" fmla="*/ 698959 h 2918955"/>
                <a:gd name="connsiteX54" fmla="*/ 4956953 w 4960549"/>
                <a:gd name="connsiteY54" fmla="*/ 753557 h 2918955"/>
                <a:gd name="connsiteX55" fmla="*/ 4958611 w 4960549"/>
                <a:gd name="connsiteY55" fmla="*/ 781638 h 2918955"/>
                <a:gd name="connsiteX56" fmla="*/ 4959831 w 4960549"/>
                <a:gd name="connsiteY56" fmla="*/ 810213 h 2918955"/>
                <a:gd name="connsiteX57" fmla="*/ 4958174 w 4960549"/>
                <a:gd name="connsiteY57" fmla="*/ 925338 h 2918955"/>
                <a:gd name="connsiteX58" fmla="*/ 4834030 w 4960549"/>
                <a:gd name="connsiteY58" fmla="*/ 1377519 h 2918955"/>
                <a:gd name="connsiteX59" fmla="*/ 4558106 w 4960549"/>
                <a:gd name="connsiteY59" fmla="*/ 1761515 h 2918955"/>
                <a:gd name="connsiteX60" fmla="*/ 4389937 w 4960549"/>
                <a:gd name="connsiteY60" fmla="*/ 1921603 h 2918955"/>
                <a:gd name="connsiteX61" fmla="*/ 4214618 w 4960549"/>
                <a:gd name="connsiteY61" fmla="*/ 2067115 h 2918955"/>
                <a:gd name="connsiteX62" fmla="*/ 3858489 w 4960549"/>
                <a:gd name="connsiteY62" fmla="*/ 2329316 h 2918955"/>
                <a:gd name="connsiteX63" fmla="*/ 3768868 w 4960549"/>
                <a:gd name="connsiteY63" fmla="*/ 2393301 h 2918955"/>
                <a:gd name="connsiteX64" fmla="*/ 3676806 w 4960549"/>
                <a:gd name="connsiteY64" fmla="*/ 2457698 h 2918955"/>
                <a:gd name="connsiteX65" fmla="*/ 3582477 w 4960549"/>
                <a:gd name="connsiteY65" fmla="*/ 2521272 h 2918955"/>
                <a:gd name="connsiteX66" fmla="*/ 3485185 w 4960549"/>
                <a:gd name="connsiteY66" fmla="*/ 2583035 h 2918955"/>
                <a:gd name="connsiteX67" fmla="*/ 3280923 w 4960549"/>
                <a:gd name="connsiteY67" fmla="*/ 2698983 h 2918955"/>
                <a:gd name="connsiteX68" fmla="*/ 3061230 w 4960549"/>
                <a:gd name="connsiteY68" fmla="*/ 2797555 h 2918955"/>
                <a:gd name="connsiteX69" fmla="*/ 2583137 w 4960549"/>
                <a:gd name="connsiteY69" fmla="*/ 2910950 h 2918955"/>
                <a:gd name="connsiteX70" fmla="*/ 2460038 w 4960549"/>
                <a:gd name="connsiteY70" fmla="*/ 2918280 h 2918955"/>
                <a:gd name="connsiteX71" fmla="*/ 2429263 w 4960549"/>
                <a:gd name="connsiteY71" fmla="*/ 2918938 h 2918955"/>
                <a:gd name="connsiteX72" fmla="*/ 2398576 w 4960549"/>
                <a:gd name="connsiteY72" fmla="*/ 2918774 h 2918955"/>
                <a:gd name="connsiteX73" fmla="*/ 2367977 w 4960549"/>
                <a:gd name="connsiteY73" fmla="*/ 2918444 h 2918955"/>
                <a:gd name="connsiteX74" fmla="*/ 2338249 w 4960549"/>
                <a:gd name="connsiteY74" fmla="*/ 2917374 h 2918955"/>
                <a:gd name="connsiteX75" fmla="*/ 2100770 w 4960549"/>
                <a:gd name="connsiteY75" fmla="*/ 2899503 h 2918955"/>
                <a:gd name="connsiteX76" fmla="*/ 1864776 w 4960549"/>
                <a:gd name="connsiteY76" fmla="*/ 2860141 h 2918955"/>
                <a:gd name="connsiteX77" fmla="*/ 1632964 w 4960549"/>
                <a:gd name="connsiteY77" fmla="*/ 2798461 h 2918955"/>
                <a:gd name="connsiteX78" fmla="*/ 1189219 w 4960549"/>
                <a:gd name="connsiteY78" fmla="*/ 2613010 h 2918955"/>
                <a:gd name="connsiteX79" fmla="*/ 815305 w 4960549"/>
                <a:gd name="connsiteY79" fmla="*/ 2324292 h 2918955"/>
                <a:gd name="connsiteX80" fmla="*/ 663699 w 4960549"/>
                <a:gd name="connsiteY80" fmla="*/ 2150535 h 2918955"/>
                <a:gd name="connsiteX81" fmla="*/ 531274 w 4960549"/>
                <a:gd name="connsiteY81" fmla="*/ 1966565 h 2918955"/>
                <a:gd name="connsiteX82" fmla="*/ 500325 w 4960549"/>
                <a:gd name="connsiteY82" fmla="*/ 1919709 h 2918955"/>
                <a:gd name="connsiteX83" fmla="*/ 470771 w 4960549"/>
                <a:gd name="connsiteY83" fmla="*/ 1874252 h 2918955"/>
                <a:gd name="connsiteX84" fmla="*/ 412448 w 4960549"/>
                <a:gd name="connsiteY84" fmla="*/ 1786137 h 2918955"/>
                <a:gd name="connsiteX85" fmla="*/ 291616 w 4960549"/>
                <a:gd name="connsiteY85" fmla="*/ 1606122 h 2918955"/>
                <a:gd name="connsiteX86" fmla="*/ 173662 w 4960549"/>
                <a:gd name="connsiteY86" fmla="*/ 1415812 h 2918955"/>
                <a:gd name="connsiteX87" fmla="*/ 120483 w 4960549"/>
                <a:gd name="connsiteY87" fmla="*/ 1314934 h 2918955"/>
                <a:gd name="connsiteX88" fmla="*/ 75324 w 4960549"/>
                <a:gd name="connsiteY88" fmla="*/ 1209361 h 2918955"/>
                <a:gd name="connsiteX89" fmla="*/ 40713 w 4960549"/>
                <a:gd name="connsiteY89" fmla="*/ 1099837 h 2918955"/>
                <a:gd name="connsiteX90" fmla="*/ 27811 w 4960549"/>
                <a:gd name="connsiteY90" fmla="*/ 1044004 h 2918955"/>
                <a:gd name="connsiteX91" fmla="*/ 22144 w 4960549"/>
                <a:gd name="connsiteY91" fmla="*/ 1016004 h 2918955"/>
                <a:gd name="connsiteX92" fmla="*/ 17436 w 4960549"/>
                <a:gd name="connsiteY92" fmla="*/ 987923 h 2918955"/>
                <a:gd name="connsiteX93" fmla="*/ 0 w 4960549"/>
                <a:gd name="connsiteY93" fmla="*/ 762944 h 2918955"/>
                <a:gd name="connsiteX94" fmla="*/ 48385 w 4960549"/>
                <a:gd name="connsiteY94" fmla="*/ 324597 h 2918955"/>
                <a:gd name="connsiteX95" fmla="*/ 108474 w 4960549"/>
                <a:gd name="connsiteY95" fmla="*/ 110839 h 291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960549" h="2918955">
                  <a:moveTo>
                    <a:pt x="154335" y="0"/>
                  </a:moveTo>
                  <a:lnTo>
                    <a:pt x="347871" y="0"/>
                  </a:lnTo>
                  <a:lnTo>
                    <a:pt x="268143" y="165468"/>
                  </a:lnTo>
                  <a:cubicBezTo>
                    <a:pt x="241575" y="228661"/>
                    <a:pt x="218473" y="293182"/>
                    <a:pt x="199554" y="358938"/>
                  </a:cubicBezTo>
                  <a:cubicBezTo>
                    <a:pt x="161632" y="490121"/>
                    <a:pt x="142016" y="626491"/>
                    <a:pt x="142104" y="762944"/>
                  </a:cubicBezTo>
                  <a:cubicBezTo>
                    <a:pt x="142888" y="829977"/>
                    <a:pt x="149862" y="896516"/>
                    <a:pt x="166339" y="960748"/>
                  </a:cubicBezTo>
                  <a:cubicBezTo>
                    <a:pt x="182555" y="1025063"/>
                    <a:pt x="207750" y="1086579"/>
                    <a:pt x="237914" y="1145787"/>
                  </a:cubicBezTo>
                  <a:cubicBezTo>
                    <a:pt x="253170" y="1175351"/>
                    <a:pt x="270084" y="1204338"/>
                    <a:pt x="287868" y="1232913"/>
                  </a:cubicBezTo>
                  <a:cubicBezTo>
                    <a:pt x="305914" y="1261406"/>
                    <a:pt x="325181" y="1289488"/>
                    <a:pt x="345232" y="1317239"/>
                  </a:cubicBezTo>
                  <a:cubicBezTo>
                    <a:pt x="385858" y="1372578"/>
                    <a:pt x="431017" y="1426270"/>
                    <a:pt x="477745" y="1480209"/>
                  </a:cubicBezTo>
                  <a:cubicBezTo>
                    <a:pt x="524474" y="1534231"/>
                    <a:pt x="573294" y="1588252"/>
                    <a:pt x="621156" y="1644414"/>
                  </a:cubicBezTo>
                  <a:cubicBezTo>
                    <a:pt x="645130" y="1672413"/>
                    <a:pt x="668843" y="1701070"/>
                    <a:pt x="692469" y="1730140"/>
                  </a:cubicBezTo>
                  <a:lnTo>
                    <a:pt x="726731" y="1772220"/>
                  </a:lnTo>
                  <a:cubicBezTo>
                    <a:pt x="737977" y="1785644"/>
                    <a:pt x="748700" y="1799396"/>
                    <a:pt x="760295" y="1812489"/>
                  </a:cubicBezTo>
                  <a:cubicBezTo>
                    <a:pt x="850788" y="1919050"/>
                    <a:pt x="948952" y="2017128"/>
                    <a:pt x="1048685" y="2110101"/>
                  </a:cubicBezTo>
                  <a:cubicBezTo>
                    <a:pt x="1098814" y="2156382"/>
                    <a:pt x="1149814" y="2201097"/>
                    <a:pt x="1202035" y="2244002"/>
                  </a:cubicBezTo>
                  <a:cubicBezTo>
                    <a:pt x="1254256" y="2286906"/>
                    <a:pt x="1307435" y="2328410"/>
                    <a:pt x="1362620" y="2367443"/>
                  </a:cubicBezTo>
                  <a:cubicBezTo>
                    <a:pt x="1472554" y="2445675"/>
                    <a:pt x="1591118" y="2515590"/>
                    <a:pt x="1721364" y="2562694"/>
                  </a:cubicBezTo>
                  <a:cubicBezTo>
                    <a:pt x="1786314" y="2586246"/>
                    <a:pt x="1853617" y="2604280"/>
                    <a:pt x="1922052" y="2617868"/>
                  </a:cubicBezTo>
                  <a:cubicBezTo>
                    <a:pt x="1939227" y="2621080"/>
                    <a:pt x="1956227" y="2624786"/>
                    <a:pt x="1973488" y="2627586"/>
                  </a:cubicBezTo>
                  <a:lnTo>
                    <a:pt x="2025360" y="2635738"/>
                  </a:lnTo>
                  <a:cubicBezTo>
                    <a:pt x="2060145" y="2640103"/>
                    <a:pt x="2094930" y="2644714"/>
                    <a:pt x="2130063" y="2647432"/>
                  </a:cubicBezTo>
                  <a:cubicBezTo>
                    <a:pt x="2147587" y="2648996"/>
                    <a:pt x="2165109" y="2650479"/>
                    <a:pt x="2182719" y="2651220"/>
                  </a:cubicBezTo>
                  <a:cubicBezTo>
                    <a:pt x="2200330" y="2652043"/>
                    <a:pt x="2217853" y="2653361"/>
                    <a:pt x="2235551" y="2653855"/>
                  </a:cubicBezTo>
                  <a:lnTo>
                    <a:pt x="2288556" y="2655008"/>
                  </a:lnTo>
                  <a:cubicBezTo>
                    <a:pt x="2306166" y="2655419"/>
                    <a:pt x="2323951" y="2654843"/>
                    <a:pt x="2341648" y="2654761"/>
                  </a:cubicBezTo>
                  <a:lnTo>
                    <a:pt x="2368238" y="2654514"/>
                  </a:lnTo>
                  <a:cubicBezTo>
                    <a:pt x="2376869" y="2654267"/>
                    <a:pt x="2385325" y="2653773"/>
                    <a:pt x="2393869" y="2653443"/>
                  </a:cubicBezTo>
                  <a:cubicBezTo>
                    <a:pt x="2402412" y="2653031"/>
                    <a:pt x="2410956" y="2652785"/>
                    <a:pt x="2419413" y="2652208"/>
                  </a:cubicBezTo>
                  <a:lnTo>
                    <a:pt x="2444869" y="2650232"/>
                  </a:lnTo>
                  <a:cubicBezTo>
                    <a:pt x="2478782" y="2647679"/>
                    <a:pt x="2512433" y="2643397"/>
                    <a:pt x="2545823" y="2638456"/>
                  </a:cubicBezTo>
                  <a:cubicBezTo>
                    <a:pt x="2679470" y="2617539"/>
                    <a:pt x="2807973" y="2576612"/>
                    <a:pt x="2930373" y="2519213"/>
                  </a:cubicBezTo>
                  <a:cubicBezTo>
                    <a:pt x="3053210" y="2462475"/>
                    <a:pt x="3170117" y="2389842"/>
                    <a:pt x="3285631" y="2310210"/>
                  </a:cubicBezTo>
                  <a:cubicBezTo>
                    <a:pt x="3314487" y="2290364"/>
                    <a:pt x="3343169" y="2269612"/>
                    <a:pt x="3371764" y="2248778"/>
                  </a:cubicBezTo>
                  <a:cubicBezTo>
                    <a:pt x="3400534" y="2227943"/>
                    <a:pt x="3429216" y="2206779"/>
                    <a:pt x="3457898" y="2185286"/>
                  </a:cubicBezTo>
                  <a:lnTo>
                    <a:pt x="3632344" y="2053527"/>
                  </a:lnTo>
                  <a:cubicBezTo>
                    <a:pt x="3752043" y="1963848"/>
                    <a:pt x="3872873" y="1880345"/>
                    <a:pt x="3990915" y="1798490"/>
                  </a:cubicBezTo>
                  <a:cubicBezTo>
                    <a:pt x="4108869" y="1716634"/>
                    <a:pt x="4222377" y="1633955"/>
                    <a:pt x="4324988" y="1544854"/>
                  </a:cubicBezTo>
                  <a:cubicBezTo>
                    <a:pt x="4427599" y="1455916"/>
                    <a:pt x="4520271" y="1361132"/>
                    <a:pt x="4592107" y="1254159"/>
                  </a:cubicBezTo>
                  <a:cubicBezTo>
                    <a:pt x="4628025" y="1200715"/>
                    <a:pt x="4658712" y="1144388"/>
                    <a:pt x="4683123" y="1085179"/>
                  </a:cubicBezTo>
                  <a:cubicBezTo>
                    <a:pt x="4707707" y="1026051"/>
                    <a:pt x="4725405" y="964125"/>
                    <a:pt x="4738568" y="900551"/>
                  </a:cubicBezTo>
                  <a:cubicBezTo>
                    <a:pt x="4745107" y="868764"/>
                    <a:pt x="4750338" y="836400"/>
                    <a:pt x="4753913" y="803708"/>
                  </a:cubicBezTo>
                  <a:cubicBezTo>
                    <a:pt x="4754959" y="795555"/>
                    <a:pt x="4755656" y="787320"/>
                    <a:pt x="4756441" y="779167"/>
                  </a:cubicBezTo>
                  <a:cubicBezTo>
                    <a:pt x="4757137" y="770932"/>
                    <a:pt x="4758010" y="762862"/>
                    <a:pt x="4758358" y="754133"/>
                  </a:cubicBezTo>
                  <a:lnTo>
                    <a:pt x="4761147" y="702417"/>
                  </a:lnTo>
                  <a:cubicBezTo>
                    <a:pt x="4763677" y="633409"/>
                    <a:pt x="4762107" y="564317"/>
                    <a:pt x="4756353" y="495638"/>
                  </a:cubicBezTo>
                  <a:cubicBezTo>
                    <a:pt x="4750774" y="426876"/>
                    <a:pt x="4740051" y="358691"/>
                    <a:pt x="4725578" y="291411"/>
                  </a:cubicBezTo>
                  <a:cubicBezTo>
                    <a:pt x="4710932" y="224131"/>
                    <a:pt x="4692625" y="157758"/>
                    <a:pt x="4673358" y="92042"/>
                  </a:cubicBezTo>
                  <a:lnTo>
                    <a:pt x="4644342" y="0"/>
                  </a:lnTo>
                  <a:lnTo>
                    <a:pt x="4862756" y="0"/>
                  </a:lnTo>
                  <a:lnTo>
                    <a:pt x="4876138" y="45680"/>
                  </a:lnTo>
                  <a:cubicBezTo>
                    <a:pt x="4892005" y="117818"/>
                    <a:pt x="4903077" y="190532"/>
                    <a:pt x="4911707" y="263329"/>
                  </a:cubicBezTo>
                  <a:cubicBezTo>
                    <a:pt x="4920513" y="336044"/>
                    <a:pt x="4927575" y="408677"/>
                    <a:pt x="4934809" y="481145"/>
                  </a:cubicBezTo>
                  <a:cubicBezTo>
                    <a:pt x="4941697" y="553694"/>
                    <a:pt x="4947799" y="626244"/>
                    <a:pt x="4953205" y="698959"/>
                  </a:cubicBezTo>
                  <a:lnTo>
                    <a:pt x="4956953" y="753557"/>
                  </a:lnTo>
                  <a:cubicBezTo>
                    <a:pt x="4957651" y="762533"/>
                    <a:pt x="4958087" y="772168"/>
                    <a:pt x="4958611" y="781638"/>
                  </a:cubicBezTo>
                  <a:cubicBezTo>
                    <a:pt x="4959133" y="791108"/>
                    <a:pt x="4959657" y="800661"/>
                    <a:pt x="4959831" y="810213"/>
                  </a:cubicBezTo>
                  <a:cubicBezTo>
                    <a:pt x="4961139" y="848341"/>
                    <a:pt x="4960703" y="886798"/>
                    <a:pt x="4958174" y="925338"/>
                  </a:cubicBezTo>
                  <a:cubicBezTo>
                    <a:pt x="4948759" y="1079578"/>
                    <a:pt x="4904907" y="1234972"/>
                    <a:pt x="4834030" y="1377519"/>
                  </a:cubicBezTo>
                  <a:cubicBezTo>
                    <a:pt x="4763327" y="1520478"/>
                    <a:pt x="4665861" y="1648779"/>
                    <a:pt x="4558106" y="1761515"/>
                  </a:cubicBezTo>
                  <a:cubicBezTo>
                    <a:pt x="4504229" y="1818090"/>
                    <a:pt x="4447650" y="1871123"/>
                    <a:pt x="4389937" y="1921603"/>
                  </a:cubicBezTo>
                  <a:cubicBezTo>
                    <a:pt x="4332223" y="1972083"/>
                    <a:pt x="4273726" y="2020669"/>
                    <a:pt x="4214618" y="2067115"/>
                  </a:cubicBezTo>
                  <a:cubicBezTo>
                    <a:pt x="4096664" y="2160417"/>
                    <a:pt x="3976094" y="2245484"/>
                    <a:pt x="3858489" y="2329316"/>
                  </a:cubicBezTo>
                  <a:lnTo>
                    <a:pt x="3768868" y="2393301"/>
                  </a:lnTo>
                  <a:cubicBezTo>
                    <a:pt x="3738529" y="2414794"/>
                    <a:pt x="3707929" y="2436452"/>
                    <a:pt x="3676806" y="2457698"/>
                  </a:cubicBezTo>
                  <a:cubicBezTo>
                    <a:pt x="3645770" y="2479027"/>
                    <a:pt x="3614385" y="2500273"/>
                    <a:pt x="3582477" y="2521272"/>
                  </a:cubicBezTo>
                  <a:cubicBezTo>
                    <a:pt x="3550483" y="2542107"/>
                    <a:pt x="3518226" y="2562776"/>
                    <a:pt x="3485185" y="2583035"/>
                  </a:cubicBezTo>
                  <a:cubicBezTo>
                    <a:pt x="3419451" y="2623633"/>
                    <a:pt x="3351625" y="2662996"/>
                    <a:pt x="3280923" y="2698983"/>
                  </a:cubicBezTo>
                  <a:cubicBezTo>
                    <a:pt x="3210307" y="2735134"/>
                    <a:pt x="3137251" y="2768732"/>
                    <a:pt x="3061230" y="2797555"/>
                  </a:cubicBezTo>
                  <a:cubicBezTo>
                    <a:pt x="2909886" y="2856024"/>
                    <a:pt x="2747295" y="2895468"/>
                    <a:pt x="2583137" y="2910950"/>
                  </a:cubicBezTo>
                  <a:cubicBezTo>
                    <a:pt x="2542075" y="2914657"/>
                    <a:pt x="2501013" y="2917456"/>
                    <a:pt x="2460038" y="2918280"/>
                  </a:cubicBezTo>
                  <a:lnTo>
                    <a:pt x="2429263" y="2918938"/>
                  </a:lnTo>
                  <a:cubicBezTo>
                    <a:pt x="2419064" y="2919021"/>
                    <a:pt x="2408777" y="2918774"/>
                    <a:pt x="2398576" y="2918774"/>
                  </a:cubicBezTo>
                  <a:lnTo>
                    <a:pt x="2367977" y="2918444"/>
                  </a:lnTo>
                  <a:lnTo>
                    <a:pt x="2338249" y="2917374"/>
                  </a:lnTo>
                  <a:cubicBezTo>
                    <a:pt x="2259089" y="2914985"/>
                    <a:pt x="2179756" y="2909057"/>
                    <a:pt x="2100770" y="2899503"/>
                  </a:cubicBezTo>
                  <a:cubicBezTo>
                    <a:pt x="2021699" y="2890445"/>
                    <a:pt x="1942801" y="2877434"/>
                    <a:pt x="1864776" y="2860141"/>
                  </a:cubicBezTo>
                  <a:cubicBezTo>
                    <a:pt x="1786836" y="2842683"/>
                    <a:pt x="1709508" y="2822013"/>
                    <a:pt x="1632964" y="2798461"/>
                  </a:cubicBezTo>
                  <a:cubicBezTo>
                    <a:pt x="1480138" y="2750946"/>
                    <a:pt x="1329055" y="2691818"/>
                    <a:pt x="1189219" y="2613010"/>
                  </a:cubicBezTo>
                  <a:cubicBezTo>
                    <a:pt x="1049296" y="2534366"/>
                    <a:pt x="924367" y="2434640"/>
                    <a:pt x="815305" y="2324292"/>
                  </a:cubicBezTo>
                  <a:cubicBezTo>
                    <a:pt x="760469" y="2269200"/>
                    <a:pt x="710603" y="2210567"/>
                    <a:pt x="663699" y="2150535"/>
                  </a:cubicBezTo>
                  <a:cubicBezTo>
                    <a:pt x="617059" y="2090255"/>
                    <a:pt x="572684" y="2029069"/>
                    <a:pt x="531274" y="1966565"/>
                  </a:cubicBezTo>
                  <a:cubicBezTo>
                    <a:pt x="520638" y="1951084"/>
                    <a:pt x="510612" y="1935355"/>
                    <a:pt x="500325" y="1919709"/>
                  </a:cubicBezTo>
                  <a:lnTo>
                    <a:pt x="470771" y="1874252"/>
                  </a:lnTo>
                  <a:cubicBezTo>
                    <a:pt x="451853" y="1844853"/>
                    <a:pt x="432238" y="1815701"/>
                    <a:pt x="412448" y="1786137"/>
                  </a:cubicBezTo>
                  <a:lnTo>
                    <a:pt x="291616" y="1606122"/>
                  </a:lnTo>
                  <a:cubicBezTo>
                    <a:pt x="251078" y="1544771"/>
                    <a:pt x="211062" y="1481609"/>
                    <a:pt x="173662" y="1415812"/>
                  </a:cubicBezTo>
                  <a:cubicBezTo>
                    <a:pt x="155005" y="1382872"/>
                    <a:pt x="136960" y="1349355"/>
                    <a:pt x="120483" y="1314934"/>
                  </a:cubicBezTo>
                  <a:cubicBezTo>
                    <a:pt x="104093" y="1280429"/>
                    <a:pt x="88837" y="1245266"/>
                    <a:pt x="75324" y="1209361"/>
                  </a:cubicBezTo>
                  <a:cubicBezTo>
                    <a:pt x="62072" y="1173375"/>
                    <a:pt x="50303" y="1136893"/>
                    <a:pt x="40713" y="1099837"/>
                  </a:cubicBezTo>
                  <a:cubicBezTo>
                    <a:pt x="36180" y="1081308"/>
                    <a:pt x="31560" y="1062697"/>
                    <a:pt x="27811" y="1044004"/>
                  </a:cubicBezTo>
                  <a:lnTo>
                    <a:pt x="22144" y="1016004"/>
                  </a:lnTo>
                  <a:lnTo>
                    <a:pt x="17436" y="987923"/>
                  </a:lnTo>
                  <a:cubicBezTo>
                    <a:pt x="5144" y="912986"/>
                    <a:pt x="0" y="837636"/>
                    <a:pt x="0" y="762944"/>
                  </a:cubicBezTo>
                  <a:cubicBezTo>
                    <a:pt x="349" y="615951"/>
                    <a:pt x="16652" y="468957"/>
                    <a:pt x="48385" y="324597"/>
                  </a:cubicBezTo>
                  <a:cubicBezTo>
                    <a:pt x="64209" y="252459"/>
                    <a:pt x="84238" y="181021"/>
                    <a:pt x="108474" y="11083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36F5721-88D0-4683-BB23-289611A4A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6973" y="0"/>
              <a:ext cx="4934374" cy="2888360"/>
            </a:xfrm>
            <a:custGeom>
              <a:avLst/>
              <a:gdLst>
                <a:gd name="connsiteX0" fmla="*/ 179816 w 4934374"/>
                <a:gd name="connsiteY0" fmla="*/ 0 h 2888360"/>
                <a:gd name="connsiteX1" fmla="*/ 666325 w 4934374"/>
                <a:gd name="connsiteY1" fmla="*/ 0 h 2888360"/>
                <a:gd name="connsiteX2" fmla="*/ 626038 w 4934374"/>
                <a:gd name="connsiteY2" fmla="*/ 65170 h 2888360"/>
                <a:gd name="connsiteX3" fmla="*/ 435986 w 4934374"/>
                <a:gd name="connsiteY3" fmla="*/ 779635 h 2888360"/>
                <a:gd name="connsiteX4" fmla="*/ 750530 w 4934374"/>
                <a:gd name="connsiteY4" fmla="*/ 1443043 h 2888360"/>
                <a:gd name="connsiteX5" fmla="*/ 909024 w 4934374"/>
                <a:gd name="connsiteY5" fmla="*/ 1653610 h 2888360"/>
                <a:gd name="connsiteX6" fmla="*/ 2396223 w 4934374"/>
                <a:gd name="connsiteY6" fmla="*/ 2476694 h 2888360"/>
                <a:gd name="connsiteX7" fmla="*/ 3525201 w 4934374"/>
                <a:gd name="connsiteY7" fmla="*/ 1970327 h 2888360"/>
                <a:gd name="connsiteX8" fmla="*/ 3662596 w 4934374"/>
                <a:gd name="connsiteY8" fmla="*/ 1869778 h 2888360"/>
                <a:gd name="connsiteX9" fmla="*/ 4287500 w 4934374"/>
                <a:gd name="connsiteY9" fmla="*/ 1344141 h 2888360"/>
                <a:gd name="connsiteX10" fmla="*/ 4498563 w 4934374"/>
                <a:gd name="connsiteY10" fmla="*/ 779635 h 2888360"/>
                <a:gd name="connsiteX11" fmla="*/ 4376239 w 4934374"/>
                <a:gd name="connsiteY11" fmla="*/ 16511 h 2888360"/>
                <a:gd name="connsiteX12" fmla="*/ 4369703 w 4934374"/>
                <a:gd name="connsiteY12" fmla="*/ 0 h 2888360"/>
                <a:gd name="connsiteX13" fmla="*/ 4823642 w 4934374"/>
                <a:gd name="connsiteY13" fmla="*/ 0 h 2888360"/>
                <a:gd name="connsiteX14" fmla="*/ 4850554 w 4934374"/>
                <a:gd name="connsiteY14" fmla="*/ 89409 h 2888360"/>
                <a:gd name="connsiteX15" fmla="*/ 4934374 w 4934374"/>
                <a:gd name="connsiteY15" fmla="*/ 779553 h 2888360"/>
                <a:gd name="connsiteX16" fmla="*/ 3793540 w 4934374"/>
                <a:gd name="connsiteY16" fmla="*/ 2294701 h 2888360"/>
                <a:gd name="connsiteX17" fmla="*/ 2396135 w 4934374"/>
                <a:gd name="connsiteY17" fmla="*/ 2888360 h 2888360"/>
                <a:gd name="connsiteX18" fmla="*/ 548273 w 4934374"/>
                <a:gd name="connsiteY18" fmla="*/ 1884684 h 2888360"/>
                <a:gd name="connsiteX19" fmla="*/ 0 w 4934374"/>
                <a:gd name="connsiteY19" fmla="*/ 779553 h 2888360"/>
                <a:gd name="connsiteX20" fmla="*/ 137335 w 4934374"/>
                <a:gd name="connsiteY20" fmla="*/ 89409 h 288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4374" h="2888360">
                  <a:moveTo>
                    <a:pt x="179816" y="0"/>
                  </a:moveTo>
                  <a:lnTo>
                    <a:pt x="666325" y="0"/>
                  </a:lnTo>
                  <a:lnTo>
                    <a:pt x="626038" y="65170"/>
                  </a:lnTo>
                  <a:cubicBezTo>
                    <a:pt x="499976" y="295913"/>
                    <a:pt x="435986" y="536292"/>
                    <a:pt x="435986" y="779635"/>
                  </a:cubicBezTo>
                  <a:cubicBezTo>
                    <a:pt x="435986" y="1024707"/>
                    <a:pt x="538074" y="1167830"/>
                    <a:pt x="750530" y="1443043"/>
                  </a:cubicBezTo>
                  <a:cubicBezTo>
                    <a:pt x="801792" y="1509416"/>
                    <a:pt x="854797" y="1578096"/>
                    <a:pt x="909024" y="1653610"/>
                  </a:cubicBezTo>
                  <a:cubicBezTo>
                    <a:pt x="1323389" y="2230552"/>
                    <a:pt x="1768180" y="2476694"/>
                    <a:pt x="2396223" y="2476694"/>
                  </a:cubicBezTo>
                  <a:cubicBezTo>
                    <a:pt x="2808409" y="2476694"/>
                    <a:pt x="3110835" y="2276173"/>
                    <a:pt x="3525201" y="1970327"/>
                  </a:cubicBezTo>
                  <a:cubicBezTo>
                    <a:pt x="3571493" y="1936152"/>
                    <a:pt x="3617786" y="1902388"/>
                    <a:pt x="3662596" y="1869778"/>
                  </a:cubicBezTo>
                  <a:cubicBezTo>
                    <a:pt x="3905479" y="1692809"/>
                    <a:pt x="4134849" y="1525640"/>
                    <a:pt x="4287500" y="1344141"/>
                  </a:cubicBezTo>
                  <a:cubicBezTo>
                    <a:pt x="4433439" y="1170630"/>
                    <a:pt x="4498563" y="996543"/>
                    <a:pt x="4498563" y="779635"/>
                  </a:cubicBezTo>
                  <a:cubicBezTo>
                    <a:pt x="4498563" y="507799"/>
                    <a:pt x="4456499" y="249674"/>
                    <a:pt x="4376239" y="16511"/>
                  </a:cubicBezTo>
                  <a:lnTo>
                    <a:pt x="4369703" y="0"/>
                  </a:lnTo>
                  <a:lnTo>
                    <a:pt x="4823642" y="0"/>
                  </a:lnTo>
                  <a:lnTo>
                    <a:pt x="4850554" y="89409"/>
                  </a:lnTo>
                  <a:cubicBezTo>
                    <a:pt x="4905864" y="307423"/>
                    <a:pt x="4934374" y="539220"/>
                    <a:pt x="4934374" y="779553"/>
                  </a:cubicBezTo>
                  <a:cubicBezTo>
                    <a:pt x="4934374" y="1521110"/>
                    <a:pt x="4369101" y="1869861"/>
                    <a:pt x="3793540" y="2294701"/>
                  </a:cubicBezTo>
                  <a:cubicBezTo>
                    <a:pt x="3374293" y="2604171"/>
                    <a:pt x="2970389" y="2888360"/>
                    <a:pt x="2396135" y="2888360"/>
                  </a:cubicBezTo>
                  <a:cubicBezTo>
                    <a:pt x="1544564" y="2888360"/>
                    <a:pt x="991670" y="2502058"/>
                    <a:pt x="548273" y="1884684"/>
                  </a:cubicBezTo>
                  <a:cubicBezTo>
                    <a:pt x="282201" y="1514275"/>
                    <a:pt x="0" y="1260227"/>
                    <a:pt x="0" y="779553"/>
                  </a:cubicBezTo>
                  <a:cubicBezTo>
                    <a:pt x="0" y="539220"/>
                    <a:pt x="48876" y="307423"/>
                    <a:pt x="137335" y="8940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DC43E93-F81B-4DAE-9F0A-DF9299A8C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6973" y="0"/>
              <a:ext cx="4934374" cy="2888360"/>
            </a:xfrm>
            <a:custGeom>
              <a:avLst/>
              <a:gdLst>
                <a:gd name="connsiteX0" fmla="*/ 179816 w 4934374"/>
                <a:gd name="connsiteY0" fmla="*/ 0 h 2888360"/>
                <a:gd name="connsiteX1" fmla="*/ 767292 w 4934374"/>
                <a:gd name="connsiteY1" fmla="*/ 0 h 2888360"/>
                <a:gd name="connsiteX2" fmla="*/ 703453 w 4934374"/>
                <a:gd name="connsiteY2" fmla="*/ 102886 h 2888360"/>
                <a:gd name="connsiteX3" fmla="*/ 523079 w 4934374"/>
                <a:gd name="connsiteY3" fmla="*/ 779635 h 2888360"/>
                <a:gd name="connsiteX4" fmla="*/ 820885 w 4934374"/>
                <a:gd name="connsiteY4" fmla="*/ 1394539 h 2888360"/>
                <a:gd name="connsiteX5" fmla="*/ 981122 w 4934374"/>
                <a:gd name="connsiteY5" fmla="*/ 1607412 h 2888360"/>
                <a:gd name="connsiteX6" fmla="*/ 1592426 w 4934374"/>
                <a:gd name="connsiteY6" fmla="*/ 2196871 h 2888360"/>
                <a:gd name="connsiteX7" fmla="*/ 2396135 w 4934374"/>
                <a:gd name="connsiteY7" fmla="*/ 2394345 h 2888360"/>
                <a:gd name="connsiteX8" fmla="*/ 2913111 w 4934374"/>
                <a:gd name="connsiteY8" fmla="*/ 2268597 h 2888360"/>
                <a:gd name="connsiteX9" fmla="*/ 3471411 w 4934374"/>
                <a:gd name="connsiteY9" fmla="*/ 1905518 h 2888360"/>
                <a:gd name="connsiteX10" fmla="*/ 3609242 w 4934374"/>
                <a:gd name="connsiteY10" fmla="*/ 1804640 h 2888360"/>
                <a:gd name="connsiteX11" fmla="*/ 4219151 w 4934374"/>
                <a:gd name="connsiteY11" fmla="*/ 1292919 h 2888360"/>
                <a:gd name="connsiteX12" fmla="*/ 4411295 w 4934374"/>
                <a:gd name="connsiteY12" fmla="*/ 779635 h 2888360"/>
                <a:gd name="connsiteX13" fmla="*/ 4294235 w 4934374"/>
                <a:gd name="connsiteY13" fmla="*/ 44685 h 2888360"/>
                <a:gd name="connsiteX14" fmla="*/ 4276624 w 4934374"/>
                <a:gd name="connsiteY14" fmla="*/ 0 h 2888360"/>
                <a:gd name="connsiteX15" fmla="*/ 4823642 w 4934374"/>
                <a:gd name="connsiteY15" fmla="*/ 0 h 2888360"/>
                <a:gd name="connsiteX16" fmla="*/ 4850554 w 4934374"/>
                <a:gd name="connsiteY16" fmla="*/ 89409 h 2888360"/>
                <a:gd name="connsiteX17" fmla="*/ 4934374 w 4934374"/>
                <a:gd name="connsiteY17" fmla="*/ 779553 h 2888360"/>
                <a:gd name="connsiteX18" fmla="*/ 3793540 w 4934374"/>
                <a:gd name="connsiteY18" fmla="*/ 2294701 h 2888360"/>
                <a:gd name="connsiteX19" fmla="*/ 2396135 w 4934374"/>
                <a:gd name="connsiteY19" fmla="*/ 2888360 h 2888360"/>
                <a:gd name="connsiteX20" fmla="*/ 548273 w 4934374"/>
                <a:gd name="connsiteY20" fmla="*/ 1884684 h 2888360"/>
                <a:gd name="connsiteX21" fmla="*/ 0 w 4934374"/>
                <a:gd name="connsiteY21" fmla="*/ 779553 h 2888360"/>
                <a:gd name="connsiteX22" fmla="*/ 137335 w 4934374"/>
                <a:gd name="connsiteY22" fmla="*/ 89409 h 288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4374" h="2888360">
                  <a:moveTo>
                    <a:pt x="179816" y="0"/>
                  </a:moveTo>
                  <a:lnTo>
                    <a:pt x="767292" y="0"/>
                  </a:lnTo>
                  <a:lnTo>
                    <a:pt x="703453" y="102886"/>
                  </a:lnTo>
                  <a:cubicBezTo>
                    <a:pt x="583756" y="321853"/>
                    <a:pt x="523079" y="549550"/>
                    <a:pt x="523079" y="779635"/>
                  </a:cubicBezTo>
                  <a:cubicBezTo>
                    <a:pt x="523079" y="999508"/>
                    <a:pt x="614356" y="1127068"/>
                    <a:pt x="820885" y="1394539"/>
                  </a:cubicBezTo>
                  <a:cubicBezTo>
                    <a:pt x="872582" y="1461489"/>
                    <a:pt x="926023" y="1530745"/>
                    <a:pt x="981122" y="1607412"/>
                  </a:cubicBezTo>
                  <a:cubicBezTo>
                    <a:pt x="1175968" y="1878671"/>
                    <a:pt x="1375871" y="2071535"/>
                    <a:pt x="1592426" y="2196871"/>
                  </a:cubicBezTo>
                  <a:cubicBezTo>
                    <a:pt x="1821970" y="2329783"/>
                    <a:pt x="2084904" y="2394345"/>
                    <a:pt x="2396135" y="2394345"/>
                  </a:cubicBezTo>
                  <a:cubicBezTo>
                    <a:pt x="2572762" y="2394345"/>
                    <a:pt x="2737009" y="2354405"/>
                    <a:pt x="2913111" y="2268597"/>
                  </a:cubicBezTo>
                  <a:cubicBezTo>
                    <a:pt x="3093922" y="2180483"/>
                    <a:pt x="3272903" y="2052018"/>
                    <a:pt x="3471411" y="1905518"/>
                  </a:cubicBezTo>
                  <a:cubicBezTo>
                    <a:pt x="3517964" y="1871178"/>
                    <a:pt x="3564344" y="1837332"/>
                    <a:pt x="3609242" y="1804640"/>
                  </a:cubicBezTo>
                  <a:cubicBezTo>
                    <a:pt x="3847765" y="1630800"/>
                    <a:pt x="4073038" y="1466594"/>
                    <a:pt x="4219151" y="1292919"/>
                  </a:cubicBezTo>
                  <a:cubicBezTo>
                    <a:pt x="4353843" y="1132832"/>
                    <a:pt x="4411295" y="979332"/>
                    <a:pt x="4411295" y="779635"/>
                  </a:cubicBezTo>
                  <a:cubicBezTo>
                    <a:pt x="4411295" y="517475"/>
                    <a:pt x="4371040" y="268882"/>
                    <a:pt x="4294235" y="44685"/>
                  </a:cubicBezTo>
                  <a:lnTo>
                    <a:pt x="4276624" y="0"/>
                  </a:lnTo>
                  <a:lnTo>
                    <a:pt x="4823642" y="0"/>
                  </a:lnTo>
                  <a:lnTo>
                    <a:pt x="4850554" y="89409"/>
                  </a:lnTo>
                  <a:cubicBezTo>
                    <a:pt x="4905864" y="307423"/>
                    <a:pt x="4934374" y="539220"/>
                    <a:pt x="4934374" y="779553"/>
                  </a:cubicBezTo>
                  <a:cubicBezTo>
                    <a:pt x="4934374" y="1521110"/>
                    <a:pt x="4369101" y="1869861"/>
                    <a:pt x="3793540" y="2294701"/>
                  </a:cubicBezTo>
                  <a:cubicBezTo>
                    <a:pt x="3374293" y="2604171"/>
                    <a:pt x="2970389" y="2888360"/>
                    <a:pt x="2396135" y="2888360"/>
                  </a:cubicBezTo>
                  <a:cubicBezTo>
                    <a:pt x="1544564" y="2888360"/>
                    <a:pt x="991670" y="2502058"/>
                    <a:pt x="548273" y="1884684"/>
                  </a:cubicBezTo>
                  <a:cubicBezTo>
                    <a:pt x="282201" y="1514275"/>
                    <a:pt x="0" y="1260227"/>
                    <a:pt x="0" y="779553"/>
                  </a:cubicBezTo>
                  <a:cubicBezTo>
                    <a:pt x="0" y="539220"/>
                    <a:pt x="48876" y="307423"/>
                    <a:pt x="137335" y="8940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2EECE7B-E861-4242-BD71-ADD8F2DD3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7711" y="0"/>
              <a:ext cx="5069918" cy="3133064"/>
            </a:xfrm>
            <a:custGeom>
              <a:avLst/>
              <a:gdLst>
                <a:gd name="connsiteX0" fmla="*/ 153448 w 5069918"/>
                <a:gd name="connsiteY0" fmla="*/ 0 h 3133064"/>
                <a:gd name="connsiteX1" fmla="*/ 215434 w 5069918"/>
                <a:gd name="connsiteY1" fmla="*/ 0 h 3133064"/>
                <a:gd name="connsiteX2" fmla="*/ 215073 w 5069918"/>
                <a:gd name="connsiteY2" fmla="*/ 727 h 3133064"/>
                <a:gd name="connsiteX3" fmla="*/ 202868 w 5069918"/>
                <a:gd name="connsiteY3" fmla="*/ 26255 h 3133064"/>
                <a:gd name="connsiteX4" fmla="*/ 191273 w 5069918"/>
                <a:gd name="connsiteY4" fmla="*/ 52030 h 3133064"/>
                <a:gd name="connsiteX5" fmla="*/ 169129 w 5069918"/>
                <a:gd name="connsiteY5" fmla="*/ 103993 h 3133064"/>
                <a:gd name="connsiteX6" fmla="*/ 148381 w 5069918"/>
                <a:gd name="connsiteY6" fmla="*/ 156532 h 3133064"/>
                <a:gd name="connsiteX7" fmla="*/ 80903 w 5069918"/>
                <a:gd name="connsiteY7" fmla="*/ 371711 h 3133064"/>
                <a:gd name="connsiteX8" fmla="*/ 26154 w 5069918"/>
                <a:gd name="connsiteY8" fmla="*/ 817551 h 3133064"/>
                <a:gd name="connsiteX9" fmla="*/ 49169 w 5069918"/>
                <a:gd name="connsiteY9" fmla="*/ 1040143 h 3133064"/>
                <a:gd name="connsiteX10" fmla="*/ 119437 w 5069918"/>
                <a:gd name="connsiteY10" fmla="*/ 1253016 h 3133064"/>
                <a:gd name="connsiteX11" fmla="*/ 143672 w 5069918"/>
                <a:gd name="connsiteY11" fmla="*/ 1303908 h 3133064"/>
                <a:gd name="connsiteX12" fmla="*/ 170611 w 5069918"/>
                <a:gd name="connsiteY12" fmla="*/ 1353648 h 3133064"/>
                <a:gd name="connsiteX13" fmla="*/ 230330 w 5069918"/>
                <a:gd name="connsiteY13" fmla="*/ 1450079 h 3133064"/>
                <a:gd name="connsiteX14" fmla="*/ 279545 w 5069918"/>
                <a:gd name="connsiteY14" fmla="*/ 1519627 h 3133064"/>
                <a:gd name="connsiteX15" fmla="*/ 228347 w 5069918"/>
                <a:gd name="connsiteY15" fmla="*/ 1437024 h 3133064"/>
                <a:gd name="connsiteX16" fmla="*/ 175168 w 5069918"/>
                <a:gd name="connsiteY16" fmla="*/ 1336146 h 3133064"/>
                <a:gd name="connsiteX17" fmla="*/ 130009 w 5069918"/>
                <a:gd name="connsiteY17" fmla="*/ 1230573 h 3133064"/>
                <a:gd name="connsiteX18" fmla="*/ 95398 w 5069918"/>
                <a:gd name="connsiteY18" fmla="*/ 1121049 h 3133064"/>
                <a:gd name="connsiteX19" fmla="*/ 82496 w 5069918"/>
                <a:gd name="connsiteY19" fmla="*/ 1065216 h 3133064"/>
                <a:gd name="connsiteX20" fmla="*/ 76829 w 5069918"/>
                <a:gd name="connsiteY20" fmla="*/ 1037216 h 3133064"/>
                <a:gd name="connsiteX21" fmla="*/ 72121 w 5069918"/>
                <a:gd name="connsiteY21" fmla="*/ 1009135 h 3133064"/>
                <a:gd name="connsiteX22" fmla="*/ 54685 w 5069918"/>
                <a:gd name="connsiteY22" fmla="*/ 784156 h 3133064"/>
                <a:gd name="connsiteX23" fmla="*/ 103070 w 5069918"/>
                <a:gd name="connsiteY23" fmla="*/ 345810 h 3133064"/>
                <a:gd name="connsiteX24" fmla="*/ 163159 w 5069918"/>
                <a:gd name="connsiteY24" fmla="*/ 132051 h 3133064"/>
                <a:gd name="connsiteX25" fmla="*/ 217797 w 5069918"/>
                <a:gd name="connsiteY25" fmla="*/ 0 h 3133064"/>
                <a:gd name="connsiteX26" fmla="*/ 848227 w 5069918"/>
                <a:gd name="connsiteY26" fmla="*/ 0 h 3133064"/>
                <a:gd name="connsiteX27" fmla="*/ 771226 w 5069918"/>
                <a:gd name="connsiteY27" fmla="*/ 124098 h 3133064"/>
                <a:gd name="connsiteX28" fmla="*/ 590852 w 5069918"/>
                <a:gd name="connsiteY28" fmla="*/ 800847 h 3133064"/>
                <a:gd name="connsiteX29" fmla="*/ 888658 w 5069918"/>
                <a:gd name="connsiteY29" fmla="*/ 1415751 h 3133064"/>
                <a:gd name="connsiteX30" fmla="*/ 1048895 w 5069918"/>
                <a:gd name="connsiteY30" fmla="*/ 1628624 h 3133064"/>
                <a:gd name="connsiteX31" fmla="*/ 1660199 w 5069918"/>
                <a:gd name="connsiteY31" fmla="*/ 2218083 h 3133064"/>
                <a:gd name="connsiteX32" fmla="*/ 2463908 w 5069918"/>
                <a:gd name="connsiteY32" fmla="*/ 2415557 h 3133064"/>
                <a:gd name="connsiteX33" fmla="*/ 2980884 w 5069918"/>
                <a:gd name="connsiteY33" fmla="*/ 2289809 h 3133064"/>
                <a:gd name="connsiteX34" fmla="*/ 3539184 w 5069918"/>
                <a:gd name="connsiteY34" fmla="*/ 1926730 h 3133064"/>
                <a:gd name="connsiteX35" fmla="*/ 3677015 w 5069918"/>
                <a:gd name="connsiteY35" fmla="*/ 1825852 h 3133064"/>
                <a:gd name="connsiteX36" fmla="*/ 4286924 w 5069918"/>
                <a:gd name="connsiteY36" fmla="*/ 1314131 h 3133064"/>
                <a:gd name="connsiteX37" fmla="*/ 4479068 w 5069918"/>
                <a:gd name="connsiteY37" fmla="*/ 800847 h 3133064"/>
                <a:gd name="connsiteX38" fmla="*/ 4362007 w 5069918"/>
                <a:gd name="connsiteY38" fmla="*/ 65898 h 3133064"/>
                <a:gd name="connsiteX39" fmla="*/ 4336037 w 5069918"/>
                <a:gd name="connsiteY39" fmla="*/ 0 h 3133064"/>
                <a:gd name="connsiteX40" fmla="*/ 4913604 w 5069918"/>
                <a:gd name="connsiteY40" fmla="*/ 0 h 3133064"/>
                <a:gd name="connsiteX41" fmla="*/ 4930823 w 5069918"/>
                <a:gd name="connsiteY41" fmla="*/ 66892 h 3133064"/>
                <a:gd name="connsiteX42" fmla="*/ 4940407 w 5069918"/>
                <a:gd name="connsiteY42" fmla="*/ 125535 h 3133064"/>
                <a:gd name="connsiteX43" fmla="*/ 4982006 w 5069918"/>
                <a:gd name="connsiteY43" fmla="*/ 278378 h 3133064"/>
                <a:gd name="connsiteX44" fmla="*/ 5027482 w 5069918"/>
                <a:gd name="connsiteY44" fmla="*/ 504952 h 3133064"/>
                <a:gd name="connsiteX45" fmla="*/ 5058082 w 5069918"/>
                <a:gd name="connsiteY45" fmla="*/ 734049 h 3133064"/>
                <a:gd name="connsiteX46" fmla="*/ 5063486 w 5069918"/>
                <a:gd name="connsiteY46" fmla="*/ 791612 h 3133064"/>
                <a:gd name="connsiteX47" fmla="*/ 5067846 w 5069918"/>
                <a:gd name="connsiteY47" fmla="*/ 850245 h 3133064"/>
                <a:gd name="connsiteX48" fmla="*/ 5069414 w 5069918"/>
                <a:gd name="connsiteY48" fmla="*/ 969733 h 3133064"/>
                <a:gd name="connsiteX49" fmla="*/ 5040732 w 5069918"/>
                <a:gd name="connsiteY49" fmla="*/ 1209783 h 3133064"/>
                <a:gd name="connsiteX50" fmla="*/ 4964102 w 5069918"/>
                <a:gd name="connsiteY50" fmla="*/ 1442832 h 3133064"/>
                <a:gd name="connsiteX51" fmla="*/ 4689486 w 5069918"/>
                <a:gd name="connsiteY51" fmla="*/ 1849969 h 3133064"/>
                <a:gd name="connsiteX52" fmla="*/ 4333792 w 5069918"/>
                <a:gd name="connsiteY52" fmla="*/ 2176567 h 3133064"/>
                <a:gd name="connsiteX53" fmla="*/ 3965196 w 5069918"/>
                <a:gd name="connsiteY53" fmla="*/ 2468002 h 3133064"/>
                <a:gd name="connsiteX54" fmla="*/ 3873745 w 5069918"/>
                <a:gd name="connsiteY54" fmla="*/ 2541128 h 3133064"/>
                <a:gd name="connsiteX55" fmla="*/ 3779416 w 5069918"/>
                <a:gd name="connsiteY55" fmla="*/ 2614666 h 3133064"/>
                <a:gd name="connsiteX56" fmla="*/ 3582739 w 5069918"/>
                <a:gd name="connsiteY56" fmla="*/ 2756555 h 3133064"/>
                <a:gd name="connsiteX57" fmla="*/ 3371851 w 5069918"/>
                <a:gd name="connsiteY57" fmla="*/ 2886338 h 3133064"/>
                <a:gd name="connsiteX58" fmla="*/ 3143614 w 5069918"/>
                <a:gd name="connsiteY58" fmla="*/ 2995780 h 3133064"/>
                <a:gd name="connsiteX59" fmla="*/ 2643552 w 5069918"/>
                <a:gd name="connsiteY59" fmla="*/ 3122516 h 3133064"/>
                <a:gd name="connsiteX60" fmla="*/ 2514264 w 5069918"/>
                <a:gd name="connsiteY60" fmla="*/ 3131657 h 3133064"/>
                <a:gd name="connsiteX61" fmla="*/ 2481920 w 5069918"/>
                <a:gd name="connsiteY61" fmla="*/ 3132810 h 3133064"/>
                <a:gd name="connsiteX62" fmla="*/ 2449664 w 5069918"/>
                <a:gd name="connsiteY62" fmla="*/ 3132975 h 3133064"/>
                <a:gd name="connsiteX63" fmla="*/ 2386284 w 5069918"/>
                <a:gd name="connsiteY63" fmla="*/ 3132234 h 3133064"/>
                <a:gd name="connsiteX64" fmla="*/ 2260658 w 5069918"/>
                <a:gd name="connsiteY64" fmla="*/ 3127292 h 3133064"/>
                <a:gd name="connsiteX65" fmla="*/ 2134945 w 5069918"/>
                <a:gd name="connsiteY65" fmla="*/ 3115928 h 3133064"/>
                <a:gd name="connsiteX66" fmla="*/ 1884564 w 5069918"/>
                <a:gd name="connsiteY66" fmla="*/ 3075412 h 3133064"/>
                <a:gd name="connsiteX67" fmla="*/ 1639764 w 5069918"/>
                <a:gd name="connsiteY67" fmla="*/ 3005498 h 3133064"/>
                <a:gd name="connsiteX68" fmla="*/ 1407081 w 5069918"/>
                <a:gd name="connsiteY68" fmla="*/ 2904125 h 3133064"/>
                <a:gd name="connsiteX69" fmla="*/ 1193491 w 5069918"/>
                <a:gd name="connsiteY69" fmla="*/ 2772201 h 3133064"/>
                <a:gd name="connsiteX70" fmla="*/ 836141 w 5069918"/>
                <a:gd name="connsiteY70" fmla="*/ 2439839 h 3133064"/>
                <a:gd name="connsiteX71" fmla="*/ 690812 w 5069918"/>
                <a:gd name="connsiteY71" fmla="*/ 2251422 h 3133064"/>
                <a:gd name="connsiteX72" fmla="*/ 562397 w 5069918"/>
                <a:gd name="connsiteY72" fmla="*/ 2054937 h 3133064"/>
                <a:gd name="connsiteX73" fmla="*/ 502504 w 5069918"/>
                <a:gd name="connsiteY73" fmla="*/ 1957435 h 3133064"/>
                <a:gd name="connsiteX74" fmla="*/ 440258 w 5069918"/>
                <a:gd name="connsiteY74" fmla="*/ 1861580 h 3133064"/>
                <a:gd name="connsiteX75" fmla="*/ 310360 w 5069918"/>
                <a:gd name="connsiteY75" fmla="*/ 1670693 h 3133064"/>
                <a:gd name="connsiteX76" fmla="*/ 246806 w 5069918"/>
                <a:gd name="connsiteY76" fmla="*/ 1573603 h 3133064"/>
                <a:gd name="connsiteX77" fmla="*/ 186303 w 5069918"/>
                <a:gd name="connsiteY77" fmla="*/ 1474372 h 3133064"/>
                <a:gd name="connsiteX78" fmla="*/ 84390 w 5069918"/>
                <a:gd name="connsiteY78" fmla="*/ 1266192 h 3133064"/>
                <a:gd name="connsiteX79" fmla="*/ 20139 w 5069918"/>
                <a:gd name="connsiteY79" fmla="*/ 1045249 h 3133064"/>
                <a:gd name="connsiteX80" fmla="*/ 0 w 5069918"/>
                <a:gd name="connsiteY80" fmla="*/ 817551 h 3133064"/>
                <a:gd name="connsiteX81" fmla="*/ 102773 w 5069918"/>
                <a:gd name="connsiteY81" fmla="*/ 142588 h 313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069918" h="3133064">
                  <a:moveTo>
                    <a:pt x="153448" y="0"/>
                  </a:moveTo>
                  <a:lnTo>
                    <a:pt x="215434" y="0"/>
                  </a:lnTo>
                  <a:lnTo>
                    <a:pt x="215073" y="727"/>
                  </a:lnTo>
                  <a:lnTo>
                    <a:pt x="202868" y="26255"/>
                  </a:lnTo>
                  <a:lnTo>
                    <a:pt x="191273" y="52030"/>
                  </a:lnTo>
                  <a:cubicBezTo>
                    <a:pt x="183688" y="69241"/>
                    <a:pt x="176016" y="86452"/>
                    <a:pt x="169129" y="103993"/>
                  </a:cubicBezTo>
                  <a:cubicBezTo>
                    <a:pt x="162242" y="121533"/>
                    <a:pt x="154658" y="138827"/>
                    <a:pt x="148381" y="156532"/>
                  </a:cubicBezTo>
                  <a:cubicBezTo>
                    <a:pt x="121529" y="226858"/>
                    <a:pt x="98775" y="298667"/>
                    <a:pt x="80903" y="371711"/>
                  </a:cubicBezTo>
                  <a:cubicBezTo>
                    <a:pt x="44636" y="517470"/>
                    <a:pt x="26067" y="667511"/>
                    <a:pt x="26154" y="817551"/>
                  </a:cubicBezTo>
                  <a:cubicBezTo>
                    <a:pt x="26589" y="892326"/>
                    <a:pt x="34000" y="966934"/>
                    <a:pt x="49169" y="1040143"/>
                  </a:cubicBezTo>
                  <a:cubicBezTo>
                    <a:pt x="65123" y="1113187"/>
                    <a:pt x="88226" y="1184666"/>
                    <a:pt x="119437" y="1253016"/>
                  </a:cubicBezTo>
                  <a:cubicBezTo>
                    <a:pt x="126847" y="1270228"/>
                    <a:pt x="135478" y="1287027"/>
                    <a:pt x="143672" y="1303908"/>
                  </a:cubicBezTo>
                  <a:cubicBezTo>
                    <a:pt x="152565" y="1320543"/>
                    <a:pt x="161021" y="1337342"/>
                    <a:pt x="170611" y="1353648"/>
                  </a:cubicBezTo>
                  <a:cubicBezTo>
                    <a:pt x="188919" y="1386587"/>
                    <a:pt x="209319" y="1418539"/>
                    <a:pt x="230330" y="1450079"/>
                  </a:cubicBezTo>
                  <a:lnTo>
                    <a:pt x="279545" y="1519627"/>
                  </a:lnTo>
                  <a:lnTo>
                    <a:pt x="228347" y="1437024"/>
                  </a:lnTo>
                  <a:cubicBezTo>
                    <a:pt x="209690" y="1404084"/>
                    <a:pt x="191645" y="1370567"/>
                    <a:pt x="175168" y="1336146"/>
                  </a:cubicBezTo>
                  <a:cubicBezTo>
                    <a:pt x="158778" y="1301641"/>
                    <a:pt x="143522" y="1266478"/>
                    <a:pt x="130009" y="1230573"/>
                  </a:cubicBezTo>
                  <a:cubicBezTo>
                    <a:pt x="116757" y="1194587"/>
                    <a:pt x="104988" y="1158105"/>
                    <a:pt x="95398" y="1121049"/>
                  </a:cubicBezTo>
                  <a:cubicBezTo>
                    <a:pt x="90865" y="1102520"/>
                    <a:pt x="86245" y="1083909"/>
                    <a:pt x="82496" y="1065216"/>
                  </a:cubicBezTo>
                  <a:lnTo>
                    <a:pt x="76829" y="1037216"/>
                  </a:lnTo>
                  <a:lnTo>
                    <a:pt x="72121" y="1009135"/>
                  </a:lnTo>
                  <a:cubicBezTo>
                    <a:pt x="59829" y="934198"/>
                    <a:pt x="54685" y="858847"/>
                    <a:pt x="54685" y="784156"/>
                  </a:cubicBezTo>
                  <a:cubicBezTo>
                    <a:pt x="55033" y="637163"/>
                    <a:pt x="71337" y="490169"/>
                    <a:pt x="103070" y="345810"/>
                  </a:cubicBezTo>
                  <a:cubicBezTo>
                    <a:pt x="118894" y="273671"/>
                    <a:pt x="138923" y="202233"/>
                    <a:pt x="163159" y="132051"/>
                  </a:cubicBezTo>
                  <a:lnTo>
                    <a:pt x="217797" y="0"/>
                  </a:lnTo>
                  <a:lnTo>
                    <a:pt x="848227" y="0"/>
                  </a:lnTo>
                  <a:lnTo>
                    <a:pt x="771226" y="124098"/>
                  </a:lnTo>
                  <a:cubicBezTo>
                    <a:pt x="651529" y="343066"/>
                    <a:pt x="590852" y="570762"/>
                    <a:pt x="590852" y="800847"/>
                  </a:cubicBezTo>
                  <a:cubicBezTo>
                    <a:pt x="590852" y="1020720"/>
                    <a:pt x="682129" y="1148280"/>
                    <a:pt x="888658" y="1415751"/>
                  </a:cubicBezTo>
                  <a:cubicBezTo>
                    <a:pt x="940355" y="1482701"/>
                    <a:pt x="993796" y="1551957"/>
                    <a:pt x="1048895" y="1628624"/>
                  </a:cubicBezTo>
                  <a:cubicBezTo>
                    <a:pt x="1243741" y="1899883"/>
                    <a:pt x="1443644" y="2092747"/>
                    <a:pt x="1660199" y="2218083"/>
                  </a:cubicBezTo>
                  <a:cubicBezTo>
                    <a:pt x="1889743" y="2350995"/>
                    <a:pt x="2152677" y="2415557"/>
                    <a:pt x="2463908" y="2415557"/>
                  </a:cubicBezTo>
                  <a:cubicBezTo>
                    <a:pt x="2640535" y="2415557"/>
                    <a:pt x="2804782" y="2375617"/>
                    <a:pt x="2980884" y="2289809"/>
                  </a:cubicBezTo>
                  <a:cubicBezTo>
                    <a:pt x="3161695" y="2201695"/>
                    <a:pt x="3340676" y="2073230"/>
                    <a:pt x="3539184" y="1926730"/>
                  </a:cubicBezTo>
                  <a:cubicBezTo>
                    <a:pt x="3585737" y="1892390"/>
                    <a:pt x="3632117" y="1858544"/>
                    <a:pt x="3677015" y="1825852"/>
                  </a:cubicBezTo>
                  <a:cubicBezTo>
                    <a:pt x="3915538" y="1652012"/>
                    <a:pt x="4140811" y="1487806"/>
                    <a:pt x="4286924" y="1314131"/>
                  </a:cubicBezTo>
                  <a:cubicBezTo>
                    <a:pt x="4421616" y="1154044"/>
                    <a:pt x="4479068" y="1000544"/>
                    <a:pt x="4479068" y="800847"/>
                  </a:cubicBezTo>
                  <a:cubicBezTo>
                    <a:pt x="4479068" y="538687"/>
                    <a:pt x="4438813" y="290094"/>
                    <a:pt x="4362007" y="65898"/>
                  </a:cubicBezTo>
                  <a:lnTo>
                    <a:pt x="4336037" y="0"/>
                  </a:lnTo>
                  <a:lnTo>
                    <a:pt x="4913604" y="0"/>
                  </a:lnTo>
                  <a:lnTo>
                    <a:pt x="4930823" y="66892"/>
                  </a:lnTo>
                  <a:lnTo>
                    <a:pt x="4940407" y="125535"/>
                  </a:lnTo>
                  <a:lnTo>
                    <a:pt x="4982006" y="278378"/>
                  </a:lnTo>
                  <a:cubicBezTo>
                    <a:pt x="4999758" y="353368"/>
                    <a:pt x="5014971" y="428944"/>
                    <a:pt x="5027482" y="504952"/>
                  </a:cubicBezTo>
                  <a:cubicBezTo>
                    <a:pt x="5040123" y="580961"/>
                    <a:pt x="5050323" y="657382"/>
                    <a:pt x="5058082" y="734049"/>
                  </a:cubicBezTo>
                  <a:cubicBezTo>
                    <a:pt x="5060261" y="753237"/>
                    <a:pt x="5061743" y="772425"/>
                    <a:pt x="5063486" y="791612"/>
                  </a:cubicBezTo>
                  <a:cubicBezTo>
                    <a:pt x="5065318" y="810552"/>
                    <a:pt x="5066625" y="830398"/>
                    <a:pt x="5067846" y="850245"/>
                  </a:cubicBezTo>
                  <a:cubicBezTo>
                    <a:pt x="5069851" y="889855"/>
                    <a:pt x="5070461" y="929712"/>
                    <a:pt x="5069414" y="969733"/>
                  </a:cubicBezTo>
                  <a:cubicBezTo>
                    <a:pt x="5067060" y="1049695"/>
                    <a:pt x="5057820" y="1130233"/>
                    <a:pt x="5040732" y="1209783"/>
                  </a:cubicBezTo>
                  <a:cubicBezTo>
                    <a:pt x="5023123" y="1289250"/>
                    <a:pt x="4997578" y="1367647"/>
                    <a:pt x="4964102" y="1442832"/>
                  </a:cubicBezTo>
                  <a:cubicBezTo>
                    <a:pt x="4897409" y="1593697"/>
                    <a:pt x="4799942" y="1730232"/>
                    <a:pt x="4689486" y="1849969"/>
                  </a:cubicBezTo>
                  <a:cubicBezTo>
                    <a:pt x="4579116" y="1970446"/>
                    <a:pt x="4456716" y="2076100"/>
                    <a:pt x="4333792" y="2176567"/>
                  </a:cubicBezTo>
                  <a:cubicBezTo>
                    <a:pt x="4210520" y="2276869"/>
                    <a:pt x="4085853" y="2371736"/>
                    <a:pt x="3965196" y="2468002"/>
                  </a:cubicBezTo>
                  <a:lnTo>
                    <a:pt x="3873745" y="2541128"/>
                  </a:lnTo>
                  <a:cubicBezTo>
                    <a:pt x="3842621" y="2565751"/>
                    <a:pt x="3811324" y="2590374"/>
                    <a:pt x="3779416" y="2614666"/>
                  </a:cubicBezTo>
                  <a:cubicBezTo>
                    <a:pt x="3715862" y="2663335"/>
                    <a:pt x="3650652" y="2711016"/>
                    <a:pt x="3582739" y="2756555"/>
                  </a:cubicBezTo>
                  <a:cubicBezTo>
                    <a:pt x="3514913" y="2802012"/>
                    <a:pt x="3445170" y="2846151"/>
                    <a:pt x="3371851" y="2886338"/>
                  </a:cubicBezTo>
                  <a:cubicBezTo>
                    <a:pt x="3298533" y="2926442"/>
                    <a:pt x="3222687" y="2963664"/>
                    <a:pt x="3143614" y="2995780"/>
                  </a:cubicBezTo>
                  <a:cubicBezTo>
                    <a:pt x="2985994" y="3060837"/>
                    <a:pt x="2815732" y="3104317"/>
                    <a:pt x="2643552" y="3122516"/>
                  </a:cubicBezTo>
                  <a:cubicBezTo>
                    <a:pt x="2600484" y="3126799"/>
                    <a:pt x="2557331" y="3130258"/>
                    <a:pt x="2514264" y="3131657"/>
                  </a:cubicBezTo>
                  <a:lnTo>
                    <a:pt x="2481920" y="3132810"/>
                  </a:lnTo>
                  <a:lnTo>
                    <a:pt x="2449664" y="3132975"/>
                  </a:lnTo>
                  <a:cubicBezTo>
                    <a:pt x="2427868" y="3133304"/>
                    <a:pt x="2407207" y="3132646"/>
                    <a:pt x="2386284" y="3132234"/>
                  </a:cubicBezTo>
                  <a:cubicBezTo>
                    <a:pt x="2344524" y="3131740"/>
                    <a:pt x="2302505" y="3129352"/>
                    <a:pt x="2260658" y="3127292"/>
                  </a:cubicBezTo>
                  <a:cubicBezTo>
                    <a:pt x="2218725" y="3123999"/>
                    <a:pt x="2176791" y="3120952"/>
                    <a:pt x="2134945" y="3115928"/>
                  </a:cubicBezTo>
                  <a:cubicBezTo>
                    <a:pt x="2051165" y="3106458"/>
                    <a:pt x="1967473" y="3093529"/>
                    <a:pt x="1884564" y="3075412"/>
                  </a:cubicBezTo>
                  <a:cubicBezTo>
                    <a:pt x="1801657" y="3057296"/>
                    <a:pt x="1719708" y="3033990"/>
                    <a:pt x="1639764" y="3005498"/>
                  </a:cubicBezTo>
                  <a:cubicBezTo>
                    <a:pt x="1559820" y="2976922"/>
                    <a:pt x="1481969" y="2942830"/>
                    <a:pt x="1407081" y="2904125"/>
                  </a:cubicBezTo>
                  <a:cubicBezTo>
                    <a:pt x="1332455" y="2864845"/>
                    <a:pt x="1260794" y="2820953"/>
                    <a:pt x="1193491" y="2772201"/>
                  </a:cubicBezTo>
                  <a:cubicBezTo>
                    <a:pt x="1058362" y="2675194"/>
                    <a:pt x="939973" y="2561469"/>
                    <a:pt x="836141" y="2439839"/>
                  </a:cubicBezTo>
                  <a:cubicBezTo>
                    <a:pt x="784444" y="2378735"/>
                    <a:pt x="736321" y="2315656"/>
                    <a:pt x="690812" y="2251422"/>
                  </a:cubicBezTo>
                  <a:cubicBezTo>
                    <a:pt x="645217" y="2187190"/>
                    <a:pt x="602674" y="2121557"/>
                    <a:pt x="562397" y="2054937"/>
                  </a:cubicBezTo>
                  <a:cubicBezTo>
                    <a:pt x="541823" y="2021256"/>
                    <a:pt x="522992" y="1989716"/>
                    <a:pt x="502504" y="1957435"/>
                  </a:cubicBezTo>
                  <a:cubicBezTo>
                    <a:pt x="482192" y="1925401"/>
                    <a:pt x="461530" y="1893367"/>
                    <a:pt x="440258" y="1861580"/>
                  </a:cubicBezTo>
                  <a:lnTo>
                    <a:pt x="310360" y="1670693"/>
                  </a:lnTo>
                  <a:cubicBezTo>
                    <a:pt x="288826" y="1638577"/>
                    <a:pt x="267555" y="1606296"/>
                    <a:pt x="246806" y="1573603"/>
                  </a:cubicBezTo>
                  <a:cubicBezTo>
                    <a:pt x="226057" y="1540910"/>
                    <a:pt x="205483" y="1508135"/>
                    <a:pt x="186303" y="1474372"/>
                  </a:cubicBezTo>
                  <a:cubicBezTo>
                    <a:pt x="147857" y="1407174"/>
                    <a:pt x="112550" y="1338002"/>
                    <a:pt x="84390" y="1266192"/>
                  </a:cubicBezTo>
                  <a:cubicBezTo>
                    <a:pt x="55708" y="1194630"/>
                    <a:pt x="34436" y="1120434"/>
                    <a:pt x="20139" y="1045249"/>
                  </a:cubicBezTo>
                  <a:cubicBezTo>
                    <a:pt x="6452" y="970064"/>
                    <a:pt x="0" y="893725"/>
                    <a:pt x="0" y="817551"/>
                  </a:cubicBezTo>
                  <a:cubicBezTo>
                    <a:pt x="850" y="589772"/>
                    <a:pt x="36028" y="362457"/>
                    <a:pt x="102773" y="14258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screenshot of a computer&#10;&#10;Description automatically generated with medium confidence">
            <a:hlinkClick r:id="rId2" action="ppaction://hlinkfile"/>
            <a:extLst>
              <a:ext uri="{FF2B5EF4-FFF2-40B4-BE49-F238E27FC236}">
                <a16:creationId xmlns:a16="http://schemas.microsoft.com/office/drawing/2014/main" id="{E9958B09-FB50-4599-8AA7-2526026BD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166"/>
          <a:stretch/>
        </p:blipFill>
        <p:spPr>
          <a:xfrm>
            <a:off x="5475305" y="355369"/>
            <a:ext cx="2378315" cy="1188422"/>
          </a:xfrm>
          <a:prstGeom prst="rect">
            <a:avLst/>
          </a:prstGeom>
        </p:spPr>
      </p:pic>
      <p:pic>
        <p:nvPicPr>
          <p:cNvPr id="4" name="Content Placeholder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3AB99146-61F8-01A4-201C-7EDE123F7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188" y="3918973"/>
            <a:ext cx="2076902" cy="262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18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3" name="Freeform: Shape 12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42AB8F-AA77-515D-B2B0-A0D550D19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5145024" cy="1454051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What are features in Machine Learning?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682E575-C628-66D2-9662-F1E1087EA4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9819" y="357205"/>
            <a:ext cx="2900390" cy="167043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0B154-DC2A-37E0-F2FC-015279784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86996"/>
            <a:ext cx="4553909" cy="3639289"/>
          </a:xfrm>
        </p:spPr>
        <p:txBody>
          <a:bodyPr anchor="ctr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kern="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Feature</a:t>
            </a:r>
            <a:r>
              <a:rPr lang="en-GB" sz="1800" kern="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 is a characteristic that describe our data. Is used in supervised ML. </a:t>
            </a:r>
            <a:endParaRPr lang="en-US" sz="1800" kern="150">
              <a:solidFill>
                <a:schemeClr val="tx2"/>
              </a:solidFill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 kern="0">
              <a:solidFill>
                <a:schemeClr val="tx2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kern="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Examples</a:t>
            </a:r>
            <a:r>
              <a:rPr lang="en-GB" sz="1800" kern="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 : results of different filters like edges enhancement, local contrast, entropy, blurring filters etc.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1800" kern="0">
              <a:solidFill>
                <a:schemeClr val="tx2"/>
              </a:solidFill>
              <a:latin typeface="Calibri" panose="020F0502020204030204" pitchFamily="34" charset="0"/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kern="15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ahoma" panose="020B060403050404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kern="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What is a feature vector ?</a:t>
            </a:r>
            <a:endParaRPr lang="en-GB" sz="1800" kern="0">
              <a:solidFill>
                <a:schemeClr val="tx2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GB" sz="1800" kern="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How do we know which filters work ?</a:t>
            </a:r>
          </a:p>
          <a:p>
            <a:r>
              <a:rPr lang="en-GB" sz="1800" kern="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Which ML should you use 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BAB857-9EB1-1B07-C2C5-0821272A90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1820" y="4306640"/>
            <a:ext cx="3261348" cy="19117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7392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874A0F-1212-5252-5C9C-933D37570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871" y="2827419"/>
            <a:ext cx="5029200" cy="3227626"/>
          </a:xfrm>
        </p:spPr>
        <p:txBody>
          <a:bodyPr anchor="ctr">
            <a:normAutofit/>
          </a:bodyPr>
          <a:lstStyle/>
          <a:p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381784" y="4178643"/>
            <a:ext cx="3061444" cy="2297267"/>
            <a:chOff x="-305" y="-1"/>
            <a:chExt cx="3832880" cy="287613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2FB279-5BFC-791B-BE9B-48EDC6B882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5951" y="1066153"/>
            <a:ext cx="9361967" cy="5487711"/>
          </a:xfrm>
          <a:prstGeom prst="rect">
            <a:avLst/>
          </a:prstGeom>
          <a:noFill/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906190" y="0"/>
            <a:ext cx="3282247" cy="2837712"/>
            <a:chOff x="-305" y="-4155"/>
            <a:chExt cx="2514948" cy="217433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1354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675B1-80E2-5E6B-C79A-C9C0B923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990" y="222017"/>
            <a:ext cx="9829800" cy="1325880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Performance of ML algorithms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8D69031-503C-DDB3-45DB-4D07D2613F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8611" y="2062621"/>
            <a:ext cx="7432557" cy="42806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4288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3405C-C8BA-5C25-07BD-4BCF4154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398" cy="129941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How to generate features in Python for ML ?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381784" y="4178643"/>
            <a:ext cx="3061444" cy="2297267"/>
            <a:chOff x="-305" y="-1"/>
            <a:chExt cx="3832880" cy="287613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906190" y="0"/>
            <a:ext cx="3282247" cy="2837712"/>
            <a:chOff x="-305" y="-4155"/>
            <a:chExt cx="2514948" cy="2174333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3" descr="Graphical user interface&#10;&#10;Description automatically generated">
            <a:hlinkClick r:id="rId2" action="ppaction://hlinkfile"/>
            <a:extLst>
              <a:ext uri="{FF2B5EF4-FFF2-40B4-BE49-F238E27FC236}">
                <a16:creationId xmlns:a16="http://schemas.microsoft.com/office/drawing/2014/main" id="{127E0100-5206-567C-2D23-CBAACF6CD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6000" y="1501988"/>
            <a:ext cx="6341996" cy="503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13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Office PowerPoint</Application>
  <PresentationFormat>Widescreen</PresentationFormat>
  <Paragraphs>30</Paragraphs>
  <Slides>13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Track module 1 Basics of Machine Learning in Python  Block 4</vt:lpstr>
      <vt:lpstr>Plan </vt:lpstr>
      <vt:lpstr>What is Machine Learning ? </vt:lpstr>
      <vt:lpstr>PowerPoint Presentation</vt:lpstr>
      <vt:lpstr>Splitting data into training and testing sets</vt:lpstr>
      <vt:lpstr>What are features in Machine Learning?</vt:lpstr>
      <vt:lpstr>PowerPoint Presentation</vt:lpstr>
      <vt:lpstr>Performance of ML algorithms</vt:lpstr>
      <vt:lpstr>How to generate features in Python for ML ?</vt:lpstr>
      <vt:lpstr>PowerPoint Presentation</vt:lpstr>
      <vt:lpstr> What are Gabor filters? </vt:lpstr>
      <vt:lpstr>PowerPoint Presentation</vt:lpstr>
      <vt:lpstr>Conclusion and further exploration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Golubeva Ekaterina (golubeka)</dc:creator>
  <cp:lastModifiedBy>Ekaterina Golubeva</cp:lastModifiedBy>
  <cp:revision>7</cp:revision>
  <dcterms:created xsi:type="dcterms:W3CDTF">2022-10-25T08:26:34Z</dcterms:created>
  <dcterms:modified xsi:type="dcterms:W3CDTF">2023-01-18T19:13:59Z</dcterms:modified>
</cp:coreProperties>
</file>